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6/12/18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4B622FD-5652-784C-B8C3-F6893C19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516" y="587828"/>
            <a:ext cx="4525255" cy="32053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362F5A-6F80-8B49-9178-FECAB4385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4400" dirty="0"/>
              <a:t>Anwendung von </a:t>
            </a:r>
            <a:br>
              <a:rPr lang="de-AT" sz="4400" dirty="0"/>
            </a:br>
            <a:r>
              <a:rPr lang="de-AT" sz="4400" dirty="0" err="1"/>
              <a:t>Airborne</a:t>
            </a:r>
            <a:r>
              <a:rPr lang="de-AT" sz="4400" dirty="0"/>
              <a:t> GPX Tracking</a:t>
            </a:r>
            <a:br>
              <a:rPr lang="de-AT" sz="4800" dirty="0"/>
            </a:br>
            <a:br>
              <a:rPr lang="de-AT" dirty="0"/>
            </a:br>
            <a:r>
              <a:rPr lang="de-AT" sz="3200" dirty="0"/>
              <a:t>...am Beispiel von Paragleit-Flügen in Tirol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AB1CA8-2615-9B42-91F1-896232F11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61847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VU </a:t>
            </a:r>
            <a:r>
              <a:rPr lang="de-DE" dirty="0" err="1"/>
              <a:t>Webmapping</a:t>
            </a:r>
            <a:r>
              <a:rPr lang="de-DE" dirty="0"/>
              <a:t>, LV </a:t>
            </a:r>
            <a:r>
              <a:rPr lang="de-AT" dirty="0"/>
              <a:t>716409-0 							Maximilian </a:t>
            </a:r>
            <a:r>
              <a:rPr lang="de-AT" dirty="0" err="1"/>
              <a:t>Kranabetter</a:t>
            </a:r>
            <a:r>
              <a:rPr lang="de-AT" dirty="0"/>
              <a:t>, Laura Mainetti, Emanuel </a:t>
            </a:r>
            <a:r>
              <a:rPr lang="de-AT" dirty="0" err="1"/>
              <a:t>Pixner</a:t>
            </a:r>
            <a:r>
              <a:rPr lang="de-DE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283659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49982-56D0-B146-94AB-53F00147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Herangehensweise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57E86-0D76-1944-B1AC-E309590E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Aussuchen eines Themas</a:t>
            </a:r>
          </a:p>
          <a:p>
            <a:r>
              <a:rPr lang="de-DE" dirty="0"/>
              <a:t>Suche nach Daten</a:t>
            </a:r>
          </a:p>
          <a:p>
            <a:r>
              <a:rPr lang="de-DE" dirty="0"/>
              <a:t>Aufbereitung der Daten</a:t>
            </a:r>
          </a:p>
          <a:p>
            <a:r>
              <a:rPr lang="de-DE" dirty="0"/>
              <a:t>Einbinden</a:t>
            </a:r>
          </a:p>
          <a:p>
            <a:r>
              <a:rPr lang="de-DE" dirty="0" err="1"/>
              <a:t>Coding</a:t>
            </a:r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1F13F66-8A97-144F-844A-0286091A3853}"/>
              </a:ext>
            </a:extLst>
          </p:cNvPr>
          <p:cNvSpPr txBox="1">
            <a:spLocks/>
          </p:cNvSpPr>
          <p:nvPr/>
        </p:nvSpPr>
        <p:spPr>
          <a:xfrm>
            <a:off x="818712" y="622847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VU </a:t>
            </a:r>
            <a:r>
              <a:rPr lang="de-DE" dirty="0" err="1"/>
              <a:t>Webmapping</a:t>
            </a:r>
            <a:r>
              <a:rPr lang="de-DE" dirty="0"/>
              <a:t>, LV </a:t>
            </a:r>
            <a:r>
              <a:rPr lang="de-AT" dirty="0"/>
              <a:t>716409-0 							Maximilian </a:t>
            </a:r>
            <a:r>
              <a:rPr lang="de-AT" dirty="0" err="1"/>
              <a:t>Kranabetter</a:t>
            </a:r>
            <a:r>
              <a:rPr lang="de-AT" dirty="0"/>
              <a:t>, Laura Mainetti, Emanuel </a:t>
            </a:r>
            <a:r>
              <a:rPr lang="de-AT" dirty="0" err="1"/>
              <a:t>Pixner</a:t>
            </a:r>
            <a:r>
              <a:rPr lang="de-DE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377278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17996-0DDD-0B46-A583-35F85C7A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2A86E-F895-E344-AB49-65232F5C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Html</a:t>
            </a:r>
            <a:r>
              <a:rPr lang="de-DE" dirty="0"/>
              <a:t> Seiten: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Index.html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Info.html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Map.html</a:t>
            </a:r>
            <a:endParaRPr lang="de-DE" dirty="0"/>
          </a:p>
          <a:p>
            <a:r>
              <a:rPr lang="de-DE" dirty="0"/>
              <a:t>1 CSS File</a:t>
            </a:r>
          </a:p>
          <a:p>
            <a:r>
              <a:rPr lang="de-DE" dirty="0"/>
              <a:t>1 </a:t>
            </a:r>
            <a:r>
              <a:rPr lang="de-DE" dirty="0" err="1"/>
              <a:t>Javascript</a:t>
            </a:r>
            <a:r>
              <a:rPr lang="de-DE" dirty="0"/>
              <a:t> File</a:t>
            </a:r>
          </a:p>
          <a:p>
            <a:r>
              <a:rPr lang="de-DE" dirty="0"/>
              <a:t>3 </a:t>
            </a:r>
            <a:r>
              <a:rPr lang="de-DE" dirty="0" err="1"/>
              <a:t>Plugins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- Fullscreen</a:t>
            </a:r>
            <a:br>
              <a:rPr lang="de-DE" dirty="0"/>
            </a:br>
            <a:r>
              <a:rPr lang="de-DE" dirty="0"/>
              <a:t>- X</a:t>
            </a:r>
            <a:br>
              <a:rPr lang="de-DE" dirty="0"/>
            </a:br>
            <a:r>
              <a:rPr lang="de-DE" dirty="0"/>
              <a:t>- Y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F8F7811-2190-8346-A5BF-32FDAA421519}"/>
              </a:ext>
            </a:extLst>
          </p:cNvPr>
          <p:cNvSpPr txBox="1">
            <a:spLocks/>
          </p:cNvSpPr>
          <p:nvPr/>
        </p:nvSpPr>
        <p:spPr>
          <a:xfrm>
            <a:off x="818712" y="622847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VU </a:t>
            </a:r>
            <a:r>
              <a:rPr lang="de-DE" dirty="0" err="1"/>
              <a:t>Webmapping</a:t>
            </a:r>
            <a:r>
              <a:rPr lang="de-DE" dirty="0"/>
              <a:t>, LV </a:t>
            </a:r>
            <a:r>
              <a:rPr lang="de-AT" dirty="0"/>
              <a:t>716409-0 							Maximilian </a:t>
            </a:r>
            <a:r>
              <a:rPr lang="de-AT" dirty="0" err="1"/>
              <a:t>Kranabetter</a:t>
            </a:r>
            <a:r>
              <a:rPr lang="de-AT" dirty="0"/>
              <a:t>, Laura Mainetti, Emanuel </a:t>
            </a:r>
            <a:r>
              <a:rPr lang="de-AT" dirty="0" err="1"/>
              <a:t>Pixner</a:t>
            </a:r>
            <a:r>
              <a:rPr lang="de-DE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261983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64E42-6E0A-C047-BDAC-03485037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87D206-BE27-B246-A43B-837719C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Einbinden der Tracks ohne doppelte Daten</a:t>
            </a:r>
          </a:p>
          <a:p>
            <a:r>
              <a:rPr lang="de-DE" dirty="0"/>
              <a:t>Gleichzeitiges Arbeiten an einem gemeinsamen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endParaRPr lang="de-DE" dirty="0"/>
          </a:p>
          <a:p>
            <a:r>
              <a:rPr lang="de-DE" dirty="0" err="1"/>
              <a:t>Plugins</a:t>
            </a:r>
            <a:r>
              <a:rPr lang="de-DE" dirty="0"/>
              <a:t>?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B662FF7-32E8-3443-B11C-CD1EB82AF663}"/>
              </a:ext>
            </a:extLst>
          </p:cNvPr>
          <p:cNvSpPr txBox="1">
            <a:spLocks/>
          </p:cNvSpPr>
          <p:nvPr/>
        </p:nvSpPr>
        <p:spPr>
          <a:xfrm>
            <a:off x="818712" y="622847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VU </a:t>
            </a:r>
            <a:r>
              <a:rPr lang="de-DE" dirty="0" err="1"/>
              <a:t>Webmapping</a:t>
            </a:r>
            <a:r>
              <a:rPr lang="de-DE" dirty="0"/>
              <a:t>, LV </a:t>
            </a:r>
            <a:r>
              <a:rPr lang="de-AT" dirty="0"/>
              <a:t>716409-0 							Maximilian </a:t>
            </a:r>
            <a:r>
              <a:rPr lang="de-AT" dirty="0" err="1"/>
              <a:t>Kranabetter</a:t>
            </a:r>
            <a:r>
              <a:rPr lang="de-AT" dirty="0"/>
              <a:t>, Laura Mainetti, Emanuel </a:t>
            </a:r>
            <a:r>
              <a:rPr lang="de-AT" dirty="0" err="1"/>
              <a:t>Pixner</a:t>
            </a:r>
            <a:r>
              <a:rPr lang="de-DE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154875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CFAE9-C4F8-B047-A987-B592253F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7B340B-E237-CD45-A22F-DB3C8CF3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9EEEAF61-174F-8D40-9E04-EF1D603F8641}"/>
              </a:ext>
            </a:extLst>
          </p:cNvPr>
          <p:cNvSpPr txBox="1">
            <a:spLocks/>
          </p:cNvSpPr>
          <p:nvPr/>
        </p:nvSpPr>
        <p:spPr>
          <a:xfrm>
            <a:off x="818712" y="622847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VU </a:t>
            </a:r>
            <a:r>
              <a:rPr lang="de-DE" dirty="0" err="1"/>
              <a:t>Webmapping</a:t>
            </a:r>
            <a:r>
              <a:rPr lang="de-DE" dirty="0"/>
              <a:t>, LV </a:t>
            </a:r>
            <a:r>
              <a:rPr lang="de-AT" dirty="0"/>
              <a:t>716409-0 							Maximilian </a:t>
            </a:r>
            <a:r>
              <a:rPr lang="de-AT" dirty="0" err="1"/>
              <a:t>Kranabetter</a:t>
            </a:r>
            <a:r>
              <a:rPr lang="de-AT" dirty="0"/>
              <a:t>, Laura Mainetti, Emanuel </a:t>
            </a:r>
            <a:r>
              <a:rPr lang="de-AT" dirty="0" err="1"/>
              <a:t>Pixner</a:t>
            </a:r>
            <a:r>
              <a:rPr lang="de-DE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27773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3427A-5744-7145-BDBC-E82A6302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172" y="5702493"/>
            <a:ext cx="10571998" cy="970450"/>
          </a:xfrm>
        </p:spPr>
        <p:txBody>
          <a:bodyPr/>
          <a:lstStyle/>
          <a:p>
            <a:pPr algn="ctr"/>
            <a:r>
              <a:rPr lang="de-DE" dirty="0"/>
              <a:t>Ende.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126D2B3-226C-6047-BEDB-76AACD9FC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066" y="262131"/>
            <a:ext cx="8460781" cy="6410812"/>
          </a:xfrm>
        </p:spPr>
      </p:pic>
    </p:spTree>
    <p:extLst>
      <p:ext uri="{BB962C8B-B14F-4D97-AF65-F5344CB8AC3E}">
        <p14:creationId xmlns:p14="http://schemas.microsoft.com/office/powerpoint/2010/main" val="57755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72</Words>
  <Application>Microsoft Macintosh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Zitierfähig</vt:lpstr>
      <vt:lpstr>Anwendung von  Airborne GPX Tracking  ...am Beispiel von Paragleit-Flügen in Tirol</vt:lpstr>
      <vt:lpstr>1. Herangehensweise</vt:lpstr>
      <vt:lpstr>2. Aufbau</vt:lpstr>
      <vt:lpstr>3. Probleme</vt:lpstr>
      <vt:lpstr>4. Ergebnis</vt:lpstr>
      <vt:lpstr>Ende.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von  Airborne GPX Tracking  ...am Beispiel von Paragleit-Flügen in Tirol</dc:title>
  <dc:creator>Laura Maria Mainetti</dc:creator>
  <cp:lastModifiedBy>Laura Maria Mainetti</cp:lastModifiedBy>
  <cp:revision>3</cp:revision>
  <dcterms:created xsi:type="dcterms:W3CDTF">2018-06-12T14:07:42Z</dcterms:created>
  <dcterms:modified xsi:type="dcterms:W3CDTF">2018-06-12T14:21:39Z</dcterms:modified>
</cp:coreProperties>
</file>