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21674138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456D"/>
    <a:srgbClr val="E54BC4"/>
    <a:srgbClr val="6945EB"/>
    <a:srgbClr val="3E35FB"/>
    <a:srgbClr val="45DBEB"/>
    <a:srgbClr val="4990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93" d="100"/>
          <a:sy n="93" d="100"/>
        </p:scale>
        <p:origin x="90" y="-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547135"/>
            <a:ext cx="10363200" cy="7545811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383941"/>
            <a:ext cx="9144000" cy="523289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12A1-67A9-41F0-8FE5-141F39E90B3D}" type="datetimeFigureOut">
              <a:rPr lang="es-PE" smtClean="0"/>
              <a:t>10/10/2017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017CA-1F9F-4CE2-8757-C1312ED739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87996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12A1-67A9-41F0-8FE5-141F39E90B3D}" type="datetimeFigureOut">
              <a:rPr lang="es-PE" smtClean="0"/>
              <a:t>10/10/2017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017CA-1F9F-4CE2-8757-C1312ED739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58068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153947"/>
            <a:ext cx="2628900" cy="1836783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153947"/>
            <a:ext cx="7734300" cy="1836783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12A1-67A9-41F0-8FE5-141F39E90B3D}" type="datetimeFigureOut">
              <a:rPr lang="es-PE" smtClean="0"/>
              <a:t>10/10/2017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017CA-1F9F-4CE2-8757-C1312ED739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65229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12A1-67A9-41F0-8FE5-141F39E90B3D}" type="datetimeFigureOut">
              <a:rPr lang="es-PE" smtClean="0"/>
              <a:t>10/10/2017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017CA-1F9F-4CE2-8757-C1312ED739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3525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5403489"/>
            <a:ext cx="10515600" cy="901583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504620"/>
            <a:ext cx="10515600" cy="474121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12A1-67A9-41F0-8FE5-141F39E90B3D}" type="datetimeFigureOut">
              <a:rPr lang="es-PE" smtClean="0"/>
              <a:t>10/10/2017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017CA-1F9F-4CE2-8757-C1312ED739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35798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5769736"/>
            <a:ext cx="5181600" cy="1375204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5769736"/>
            <a:ext cx="5181600" cy="1375204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12A1-67A9-41F0-8FE5-141F39E90B3D}" type="datetimeFigureOut">
              <a:rPr lang="es-PE" smtClean="0"/>
              <a:t>10/10/2017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017CA-1F9F-4CE2-8757-C1312ED739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59145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53952"/>
            <a:ext cx="10515600" cy="418933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313176"/>
            <a:ext cx="5157787" cy="260390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7917081"/>
            <a:ext cx="5157787" cy="1164483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5313176"/>
            <a:ext cx="5183188" cy="260390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7917081"/>
            <a:ext cx="5183188" cy="1164483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12A1-67A9-41F0-8FE5-141F39E90B3D}" type="datetimeFigureOut">
              <a:rPr lang="es-PE" smtClean="0"/>
              <a:t>10/10/2017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017CA-1F9F-4CE2-8757-C1312ED739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58889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12A1-67A9-41F0-8FE5-141F39E90B3D}" type="datetimeFigureOut">
              <a:rPr lang="es-PE" smtClean="0"/>
              <a:t>10/10/2017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017CA-1F9F-4CE2-8757-C1312ED739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33673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12A1-67A9-41F0-8FE5-141F39E90B3D}" type="datetimeFigureOut">
              <a:rPr lang="es-PE" smtClean="0"/>
              <a:t>10/10/2017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017CA-1F9F-4CE2-8757-C1312ED739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1143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4942"/>
            <a:ext cx="3932237" cy="505729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120679"/>
            <a:ext cx="6172200" cy="1540268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502241"/>
            <a:ext cx="3932237" cy="1204620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12A1-67A9-41F0-8FE5-141F39E90B3D}" type="datetimeFigureOut">
              <a:rPr lang="es-PE" smtClean="0"/>
              <a:t>10/10/2017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017CA-1F9F-4CE2-8757-C1312ED739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0133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4942"/>
            <a:ext cx="3932237" cy="505729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120679"/>
            <a:ext cx="6172200" cy="1540268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502241"/>
            <a:ext cx="3932237" cy="1204620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12A1-67A9-41F0-8FE5-141F39E90B3D}" type="datetimeFigureOut">
              <a:rPr lang="es-PE" smtClean="0"/>
              <a:t>10/10/2017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017CA-1F9F-4CE2-8757-C1312ED739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52871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53952"/>
            <a:ext cx="10515600" cy="4189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769736"/>
            <a:ext cx="10515600" cy="13752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0088720"/>
            <a:ext cx="27432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612A1-67A9-41F0-8FE5-141F39E90B3D}" type="datetimeFigureOut">
              <a:rPr lang="es-PE" smtClean="0"/>
              <a:t>10/10/2017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0088720"/>
            <a:ext cx="41148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0088720"/>
            <a:ext cx="27432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017CA-1F9F-4CE2-8757-C1312ED739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59056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4731589" y="360705"/>
            <a:ext cx="2133652" cy="78829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E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Cipher</a:t>
            </a:r>
            <a:r>
              <a:rPr lang="es-P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Cesar</a:t>
            </a:r>
          </a:p>
        </p:txBody>
      </p:sp>
      <p:cxnSp>
        <p:nvCxnSpPr>
          <p:cNvPr id="6" name="Conector recto de flecha 5"/>
          <p:cNvCxnSpPr/>
          <p:nvPr/>
        </p:nvCxnSpPr>
        <p:spPr>
          <a:xfrm>
            <a:off x="5839512" y="1149000"/>
            <a:ext cx="0" cy="2758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os 6"/>
          <p:cNvSpPr/>
          <p:nvPr/>
        </p:nvSpPr>
        <p:spPr>
          <a:xfrm>
            <a:off x="4587285" y="1418520"/>
            <a:ext cx="2312334" cy="759390"/>
          </a:xfrm>
          <a:prstGeom prst="flowChartInputOutput">
            <a:avLst/>
          </a:prstGeom>
          <a:solidFill>
            <a:srgbClr val="45DBEB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s-PE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 usuario ingresa una palabra</a:t>
            </a:r>
          </a:p>
        </p:txBody>
      </p:sp>
      <p:cxnSp>
        <p:nvCxnSpPr>
          <p:cNvPr id="12" name="Conector recto 11"/>
          <p:cNvCxnSpPr/>
          <p:nvPr/>
        </p:nvCxnSpPr>
        <p:spPr>
          <a:xfrm>
            <a:off x="6623733" y="1884401"/>
            <a:ext cx="49366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13437342" y="8359195"/>
            <a:ext cx="21022" cy="15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H="1">
            <a:off x="11542818" y="1884401"/>
            <a:ext cx="17543" cy="111637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5874124" y="2177910"/>
            <a:ext cx="1" cy="5300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8"/>
          <p:cNvSpPr/>
          <p:nvPr/>
        </p:nvSpPr>
        <p:spPr>
          <a:xfrm>
            <a:off x="4731589" y="2723254"/>
            <a:ext cx="2123142" cy="788295"/>
          </a:xfrm>
          <a:prstGeom prst="rect">
            <a:avLst/>
          </a:prstGeom>
          <a:solidFill>
            <a:srgbClr val="6945EB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s-PE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Crear una </a:t>
            </a:r>
            <a:r>
              <a:rPr lang="es-PE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variable vacía </a:t>
            </a:r>
            <a:r>
              <a:rPr lang="es-PE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 almacenar la palabra </a:t>
            </a:r>
            <a:r>
              <a:rPr lang="es-PE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encriptada </a:t>
            </a:r>
            <a:endParaRPr lang="es-PE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4502321" y="4027470"/>
            <a:ext cx="2486347" cy="688368"/>
          </a:xfrm>
          <a:prstGeom prst="rect">
            <a:avLst/>
          </a:prstGeom>
          <a:solidFill>
            <a:srgbClr val="6945EB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Iteramos cada carácter de la palabra</a:t>
            </a:r>
            <a:endParaRPr lang="es-PE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3" name="Conector recto de flecha 32"/>
          <p:cNvCxnSpPr/>
          <p:nvPr/>
        </p:nvCxnSpPr>
        <p:spPr>
          <a:xfrm>
            <a:off x="5874125" y="3526843"/>
            <a:ext cx="0" cy="5006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mbo 37"/>
          <p:cNvSpPr/>
          <p:nvPr/>
        </p:nvSpPr>
        <p:spPr>
          <a:xfrm>
            <a:off x="4606078" y="5231759"/>
            <a:ext cx="2536093" cy="1389818"/>
          </a:xfrm>
          <a:prstGeom prst="diamond">
            <a:avLst/>
          </a:prstGeom>
          <a:solidFill>
            <a:srgbClr val="3E35FB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¿Son mayúsculas ?</a:t>
            </a:r>
            <a:endParaRPr lang="es-PE" dirty="0"/>
          </a:p>
        </p:txBody>
      </p:sp>
      <p:cxnSp>
        <p:nvCxnSpPr>
          <p:cNvPr id="40" name="Conector recto de flecha 39"/>
          <p:cNvCxnSpPr/>
          <p:nvPr/>
        </p:nvCxnSpPr>
        <p:spPr>
          <a:xfrm>
            <a:off x="5874125" y="4715838"/>
            <a:ext cx="0" cy="5213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>
            <a:stCxn id="38" idx="1"/>
          </p:cNvCxnSpPr>
          <p:nvPr/>
        </p:nvCxnSpPr>
        <p:spPr>
          <a:xfrm flipH="1">
            <a:off x="2527443" y="5926668"/>
            <a:ext cx="207863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/>
          <p:cNvCxnSpPr/>
          <p:nvPr/>
        </p:nvCxnSpPr>
        <p:spPr>
          <a:xfrm flipH="1">
            <a:off x="7142172" y="5926668"/>
            <a:ext cx="239224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/>
          <p:cNvCxnSpPr/>
          <p:nvPr/>
        </p:nvCxnSpPr>
        <p:spPr>
          <a:xfrm>
            <a:off x="2537717" y="5926668"/>
            <a:ext cx="0" cy="8748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/>
          <p:cNvCxnSpPr/>
          <p:nvPr/>
        </p:nvCxnSpPr>
        <p:spPr>
          <a:xfrm>
            <a:off x="9527089" y="5926668"/>
            <a:ext cx="14658" cy="8254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adroTexto 56"/>
          <p:cNvSpPr txBox="1"/>
          <p:nvPr/>
        </p:nvSpPr>
        <p:spPr>
          <a:xfrm>
            <a:off x="3034132" y="5496674"/>
            <a:ext cx="54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</a:t>
            </a:r>
            <a:endParaRPr lang="es-PE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7870004" y="5496674"/>
            <a:ext cx="69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</a:t>
            </a:r>
            <a:endParaRPr lang="es-PE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5" name="CuadroTexto 64"/>
          <p:cNvSpPr txBox="1"/>
          <p:nvPr/>
        </p:nvSpPr>
        <p:spPr>
          <a:xfrm>
            <a:off x="5407998" y="2265916"/>
            <a:ext cx="431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</a:t>
            </a:r>
            <a:endParaRPr lang="es-PE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8" name="CuadroTexto 67"/>
          <p:cNvSpPr txBox="1"/>
          <p:nvPr/>
        </p:nvSpPr>
        <p:spPr>
          <a:xfrm>
            <a:off x="7953014" y="1466795"/>
            <a:ext cx="770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</a:t>
            </a:r>
            <a:endParaRPr lang="es-PE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9" name="Rectángulo 68"/>
          <p:cNvSpPr/>
          <p:nvPr/>
        </p:nvSpPr>
        <p:spPr>
          <a:xfrm>
            <a:off x="1224864" y="6801492"/>
            <a:ext cx="2989780" cy="832206"/>
          </a:xfrm>
          <a:prstGeom prst="rect">
            <a:avLst/>
          </a:prstGeom>
          <a:solidFill>
            <a:srgbClr val="6945EB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Aplicamos la formula para obtener el código ASCII entre 65 y 90.</a:t>
            </a:r>
            <a:endParaRPr lang="es-PE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0" name="Rectángulo 69"/>
          <p:cNvSpPr/>
          <p:nvPr/>
        </p:nvSpPr>
        <p:spPr>
          <a:xfrm flipH="1">
            <a:off x="7965830" y="6752139"/>
            <a:ext cx="2953820" cy="881558"/>
          </a:xfrm>
          <a:prstGeom prst="rect">
            <a:avLst/>
          </a:prstGeom>
          <a:solidFill>
            <a:srgbClr val="6945EB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Aplicamos la formula para obtener el código ASCII entre 97 y 122. </a:t>
            </a:r>
            <a:endParaRPr lang="es-PE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6" name="Conector recto 75"/>
          <p:cNvCxnSpPr/>
          <p:nvPr/>
        </p:nvCxnSpPr>
        <p:spPr>
          <a:xfrm>
            <a:off x="2537717" y="7633697"/>
            <a:ext cx="0" cy="8748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/>
          <p:cNvCxnSpPr/>
          <p:nvPr/>
        </p:nvCxnSpPr>
        <p:spPr>
          <a:xfrm flipH="1">
            <a:off x="9622158" y="7633697"/>
            <a:ext cx="15001" cy="8748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de flecha 79"/>
          <p:cNvCxnSpPr/>
          <p:nvPr/>
        </p:nvCxnSpPr>
        <p:spPr>
          <a:xfrm flipV="1">
            <a:off x="2527443" y="8477697"/>
            <a:ext cx="2445249" cy="308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de flecha 83"/>
          <p:cNvCxnSpPr/>
          <p:nvPr/>
        </p:nvCxnSpPr>
        <p:spPr>
          <a:xfrm flipH="1" flipV="1">
            <a:off x="7885006" y="8467857"/>
            <a:ext cx="1737151" cy="196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ángulo 84"/>
          <p:cNvSpPr/>
          <p:nvPr/>
        </p:nvSpPr>
        <p:spPr>
          <a:xfrm>
            <a:off x="5012971" y="8126043"/>
            <a:ext cx="2857033" cy="764955"/>
          </a:xfrm>
          <a:prstGeom prst="rect">
            <a:avLst/>
          </a:prstGeom>
          <a:solidFill>
            <a:srgbClr val="6945EB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Convertimos el código ASCII en letra encriptada.</a:t>
            </a:r>
            <a:endParaRPr lang="es-PE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2" name="Conector recto de flecha 91"/>
          <p:cNvCxnSpPr/>
          <p:nvPr/>
        </p:nvCxnSpPr>
        <p:spPr>
          <a:xfrm>
            <a:off x="6308332" y="8890998"/>
            <a:ext cx="0" cy="5642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ángulo 92"/>
          <p:cNvSpPr/>
          <p:nvPr/>
        </p:nvSpPr>
        <p:spPr>
          <a:xfrm>
            <a:off x="5028791" y="9455267"/>
            <a:ext cx="2856215" cy="875057"/>
          </a:xfrm>
          <a:prstGeom prst="rect">
            <a:avLst/>
          </a:prstGeom>
          <a:solidFill>
            <a:srgbClr val="6945EB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Concatenamos las letras encriptadas a la variable vacía.</a:t>
            </a:r>
            <a:endParaRPr lang="es-PE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4" name="Documento 93"/>
          <p:cNvSpPr/>
          <p:nvPr/>
        </p:nvSpPr>
        <p:spPr>
          <a:xfrm>
            <a:off x="5387648" y="10957479"/>
            <a:ext cx="2068204" cy="1171254"/>
          </a:xfrm>
          <a:prstGeom prst="flowChartDocument">
            <a:avLst/>
          </a:prstGeom>
          <a:solidFill>
            <a:srgbClr val="E54B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Devolvemos la palabra encriptada al usuario.</a:t>
            </a:r>
            <a:endParaRPr lang="es-PE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6" name="Conector recto de flecha 95"/>
          <p:cNvCxnSpPr/>
          <p:nvPr/>
        </p:nvCxnSpPr>
        <p:spPr>
          <a:xfrm>
            <a:off x="6308332" y="10330324"/>
            <a:ext cx="0" cy="6271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ipse 96"/>
          <p:cNvSpPr/>
          <p:nvPr/>
        </p:nvSpPr>
        <p:spPr>
          <a:xfrm>
            <a:off x="5387648" y="12686061"/>
            <a:ext cx="2126751" cy="914400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</a:t>
            </a:r>
            <a:endParaRPr lang="es-PE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9" name="Conector recto de flecha 98"/>
          <p:cNvCxnSpPr/>
          <p:nvPr/>
        </p:nvCxnSpPr>
        <p:spPr>
          <a:xfrm>
            <a:off x="6410327" y="12079886"/>
            <a:ext cx="1" cy="6061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de flecha 102"/>
          <p:cNvCxnSpPr/>
          <p:nvPr/>
        </p:nvCxnSpPr>
        <p:spPr>
          <a:xfrm flipH="1" flipV="1">
            <a:off x="7522933" y="13027631"/>
            <a:ext cx="4005546" cy="102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2423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81</Words>
  <Application>Microsoft Office PowerPoint</Application>
  <PresentationFormat>Personalizado</PresentationFormat>
  <Paragraphs>15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Tahoma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Lau</dc:creator>
  <cp:lastModifiedBy>Lau</cp:lastModifiedBy>
  <cp:revision>8</cp:revision>
  <dcterms:created xsi:type="dcterms:W3CDTF">2017-10-10T21:23:14Z</dcterms:created>
  <dcterms:modified xsi:type="dcterms:W3CDTF">2017-10-10T22:29:47Z</dcterms:modified>
</cp:coreProperties>
</file>