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61CCA-CA3A-4490-97AC-941C73EB6B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920438-7B7E-4C7F-BA1E-123836443B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E3BD59-DD03-4516-9B86-370E92724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6D1A4-12FA-4A0F-909D-1EE719452375}" type="datetimeFigureOut">
              <a:rPr lang="pt-BR" smtClean="0"/>
              <a:t>10/04/2025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7D1F10-8E87-4643-A4E7-116E8A72F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DB6C92-8103-4063-A3B3-BF0CEAE5D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58363-DB79-4535-9554-8BC7EC8CE09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54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92D62-8CC9-44B7-BA32-4693C9509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8BDF76-8092-41A6-BA75-6FB00FD0EB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14C5F8-8EB5-427F-B1F5-862DEB7F2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6D1A4-12FA-4A0F-909D-1EE719452375}" type="datetimeFigureOut">
              <a:rPr lang="pt-BR" smtClean="0"/>
              <a:t>10/04/2025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DDFD1C-1DEF-4633-AEB2-26862B128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2D0A25-8995-4535-8DAE-618A45BEB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58363-DB79-4535-9554-8BC7EC8CE09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4755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16FB6E-7EAB-4E58-B72D-572ACD085A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905F29-E681-4F73-A12F-A60E47620F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C655F3-50AD-43A2-B0E7-E40493C8B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6D1A4-12FA-4A0F-909D-1EE719452375}" type="datetimeFigureOut">
              <a:rPr lang="pt-BR" smtClean="0"/>
              <a:t>10/04/2025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767764-2F26-421B-B0DB-002287BFE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4C965-494C-4599-98A3-B2100035D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58363-DB79-4535-9554-8BC7EC8CE09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7094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CBC7A-E7F9-4401-94C0-456EB5292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AD668C-45AF-4E7E-B377-8242F69EA6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D4E16-2967-4D05-BBD1-AC6BF5A81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6D1A4-12FA-4A0F-909D-1EE719452375}" type="datetimeFigureOut">
              <a:rPr lang="pt-BR" smtClean="0"/>
              <a:t>10/04/2025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DAD7C-2A63-445C-9769-C7089AF03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5EBADB-84AE-4C58-BDCC-D39980F7C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58363-DB79-4535-9554-8BC7EC8CE09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7822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DD74E-669A-4DEB-AF35-BCCD9DB80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5E0290-1989-4CFF-8C47-A3485FC764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8FCC7F-9E8E-4BF9-BBE5-4F9B8C2A8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6D1A4-12FA-4A0F-909D-1EE719452375}" type="datetimeFigureOut">
              <a:rPr lang="pt-BR" smtClean="0"/>
              <a:t>10/04/2025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458C36-23F7-49E0-AE42-44ACA1D0F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D97A20-0DF8-4FF5-B424-8DDAA5CCD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58363-DB79-4535-9554-8BC7EC8CE09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5141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329DD-75D2-43EB-ABD8-61A298B80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06CFC4-EDED-42F4-9F2C-C84479CF9C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430959-ADFC-40EA-A7D0-2DDAD9F382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D4FFB6-E75F-4FB5-B575-6C3ACFCA6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6D1A4-12FA-4A0F-909D-1EE719452375}" type="datetimeFigureOut">
              <a:rPr lang="pt-BR" smtClean="0"/>
              <a:t>10/04/2025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C847EC-6E47-4F8D-9A51-CA51128CF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4B19BE-203C-498D-B168-F39932024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58363-DB79-4535-9554-8BC7EC8CE09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6733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A086A-AE46-4A9B-9783-F7AC9B074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1EF02A-C9F3-4185-BF8D-177F45765F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D2CB93-1D6E-48FE-9F1A-C718E95655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7CDEED-C819-4687-9639-9460BC7C00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09756D-5EDD-415C-9812-A7488C4133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5DF3B5-9581-4BFC-8308-46AB5B080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6D1A4-12FA-4A0F-909D-1EE719452375}" type="datetimeFigureOut">
              <a:rPr lang="pt-BR" smtClean="0"/>
              <a:t>10/04/2025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EEF6F9-3846-4BBC-9E23-2D203A335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1B6E6B-F4D4-408A-BDE3-F0A901463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58363-DB79-4535-9554-8BC7EC8CE09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3753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8D2EE-F109-4949-B0D6-78C51F488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D49FED-CDC5-4CE8-B084-7183EAA16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6D1A4-12FA-4A0F-909D-1EE719452375}" type="datetimeFigureOut">
              <a:rPr lang="pt-BR" smtClean="0"/>
              <a:t>10/04/2025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74F17A-EB59-4684-A603-2452FF0D8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EEE36C-A8E6-42D2-912A-8B0E7C7A3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58363-DB79-4535-9554-8BC7EC8CE09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4913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673B8C-A307-4B5B-BA8D-7F55ACD56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6D1A4-12FA-4A0F-909D-1EE719452375}" type="datetimeFigureOut">
              <a:rPr lang="pt-BR" smtClean="0"/>
              <a:t>10/04/2025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9E5610-9552-4134-993E-B50A98809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F81FDD-58D5-4827-90F0-B4F89BF17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58363-DB79-4535-9554-8BC7EC8CE09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5847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120CC-30CA-4A44-BB2F-2223F4DAB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988AC8-E0B8-45E7-AF38-3D38B308E4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BFC574-986D-45B6-A600-B95C127148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E7CDC2-9D2F-4ED2-8A16-9E8C6BD43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6D1A4-12FA-4A0F-909D-1EE719452375}" type="datetimeFigureOut">
              <a:rPr lang="pt-BR" smtClean="0"/>
              <a:t>10/04/2025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928C7B-A067-46A2-94AB-0756FC550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AC29C5-E127-450F-8CDA-351BE0842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58363-DB79-4535-9554-8BC7EC8CE09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7249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B047A-0F7A-4799-B3FD-027DFA0E5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D6E849-6677-4BCE-AED0-98A2E30AC6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772933-3EFE-4B51-BE43-DC7CDC0FE1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D2DC50-D1B7-4CFA-9775-7D35E845A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6D1A4-12FA-4A0F-909D-1EE719452375}" type="datetimeFigureOut">
              <a:rPr lang="pt-BR" smtClean="0"/>
              <a:t>10/04/2025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B3A52B-5471-4075-A34E-D741BA951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D40B64-2718-4B0E-8F63-AAC1484DC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58363-DB79-4535-9554-8BC7EC8CE09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3688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95F042-C79A-4B45-8BA1-46A433177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CE2E53-995E-4660-9424-FD1753786E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AE39AE-EDCB-45B5-9CCC-EF51841FB3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46D1A4-12FA-4A0F-909D-1EE719452375}" type="datetimeFigureOut">
              <a:rPr lang="pt-BR" smtClean="0"/>
              <a:t>10/04/2025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56A5C2-8E61-4993-B18E-8EA039A41E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19798E-39B0-4230-B16D-C9D8880177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558363-DB79-4535-9554-8BC7EC8CE09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5260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705F7-6DFA-429A-AAE1-BD7DB78CA1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PITCH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B9581F-F8AD-49AF-B4BF-7D905F98DA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Projeto teste GIT</a:t>
            </a:r>
          </a:p>
        </p:txBody>
      </p:sp>
    </p:spTree>
    <p:extLst>
      <p:ext uri="{BB962C8B-B14F-4D97-AF65-F5344CB8AC3E}">
        <p14:creationId xmlns:p14="http://schemas.microsoft.com/office/powerpoint/2010/main" val="24345415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PITCH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PITCH</dc:title>
  <dc:creator>Laboratório FIAP</dc:creator>
  <cp:lastModifiedBy>Laboratório FIAP</cp:lastModifiedBy>
  <cp:revision>1</cp:revision>
  <dcterms:created xsi:type="dcterms:W3CDTF">2025-04-10T14:48:02Z</dcterms:created>
  <dcterms:modified xsi:type="dcterms:W3CDTF">2025-04-10T14:48:44Z</dcterms:modified>
</cp:coreProperties>
</file>