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6" r:id="rId2"/>
    <p:sldId id="267" r:id="rId3"/>
    <p:sldId id="269" r:id="rId4"/>
    <p:sldId id="281" r:id="rId5"/>
    <p:sldId id="265" r:id="rId6"/>
    <p:sldId id="263" r:id="rId7"/>
    <p:sldId id="285" r:id="rId8"/>
    <p:sldId id="274" r:id="rId9"/>
    <p:sldId id="286" r:id="rId10"/>
    <p:sldId id="289" r:id="rId11"/>
    <p:sldId id="290" r:id="rId12"/>
    <p:sldId id="277" r:id="rId13"/>
    <p:sldId id="312" r:id="rId14"/>
    <p:sldId id="279" r:id="rId15"/>
    <p:sldId id="311" r:id="rId16"/>
    <p:sldId id="300" r:id="rId17"/>
    <p:sldId id="287" r:id="rId18"/>
    <p:sldId id="288" r:id="rId19"/>
    <p:sldId id="291" r:id="rId20"/>
    <p:sldId id="296" r:id="rId21"/>
    <p:sldId id="292" r:id="rId22"/>
    <p:sldId id="297" r:id="rId23"/>
    <p:sldId id="298" r:id="rId24"/>
    <p:sldId id="301" r:id="rId25"/>
    <p:sldId id="271" r:id="rId26"/>
    <p:sldId id="257" r:id="rId27"/>
    <p:sldId id="293" r:id="rId28"/>
    <p:sldId id="258" r:id="rId29"/>
    <p:sldId id="309" r:id="rId30"/>
    <p:sldId id="306" r:id="rId31"/>
    <p:sldId id="313" r:id="rId32"/>
    <p:sldId id="310" r:id="rId33"/>
    <p:sldId id="314" r:id="rId34"/>
    <p:sldId id="307" r:id="rId35"/>
    <p:sldId id="30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BB089-5AFC-894C-AFD1-B926EB3AC5CA}" v="287" dt="2020-12-08T20:44:11.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53"/>
    <p:restoredTop sz="95741"/>
  </p:normalViewPr>
  <p:slideViewPr>
    <p:cSldViewPr snapToGrid="0" snapToObjects="1">
      <p:cViewPr varScale="1">
        <p:scale>
          <a:sx n="105" d="100"/>
          <a:sy n="105" d="100"/>
        </p:scale>
        <p:origin x="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Amy Daīnes" userId="4c6a6cecbfa8f699" providerId="LiveId" clId="{364BB089-5AFC-894C-AFD1-B926EB3AC5CA}"/>
    <pc:docChg chg="undo custSel mod addSld delSld modSld sldOrd">
      <pc:chgData name="Laura Amy Daīnes" userId="4c6a6cecbfa8f699" providerId="LiveId" clId="{364BB089-5AFC-894C-AFD1-B926EB3AC5CA}" dt="2020-12-09T07:05:58.364" v="11307" actId="1076"/>
      <pc:docMkLst>
        <pc:docMk/>
      </pc:docMkLst>
      <pc:sldChg chg="modSp mod">
        <pc:chgData name="Laura Amy Daīnes" userId="4c6a6cecbfa8f699" providerId="LiveId" clId="{364BB089-5AFC-894C-AFD1-B926EB3AC5CA}" dt="2020-12-02T15:37:15.892" v="8112" actId="20577"/>
        <pc:sldMkLst>
          <pc:docMk/>
          <pc:sldMk cId="695425786" sldId="256"/>
        </pc:sldMkLst>
        <pc:spChg chg="mod">
          <ac:chgData name="Laura Amy Daīnes" userId="4c6a6cecbfa8f699" providerId="LiveId" clId="{364BB089-5AFC-894C-AFD1-B926EB3AC5CA}" dt="2020-12-02T15:37:15.892" v="8112" actId="20577"/>
          <ac:spMkLst>
            <pc:docMk/>
            <pc:sldMk cId="695425786" sldId="256"/>
            <ac:spMk id="2" creationId="{D8548722-0533-A142-8D63-EB043E51F01E}"/>
          </ac:spMkLst>
        </pc:spChg>
      </pc:sldChg>
      <pc:sldChg chg="addSp delSp modSp mod">
        <pc:chgData name="Laura Amy Daīnes" userId="4c6a6cecbfa8f699" providerId="LiveId" clId="{364BB089-5AFC-894C-AFD1-B926EB3AC5CA}" dt="2020-12-08T14:11:26.326" v="10312" actId="20577"/>
        <pc:sldMkLst>
          <pc:docMk/>
          <pc:sldMk cId="2285730074" sldId="257"/>
        </pc:sldMkLst>
        <pc:spChg chg="mod">
          <ac:chgData name="Laura Amy Daīnes" userId="4c6a6cecbfa8f699" providerId="LiveId" clId="{364BB089-5AFC-894C-AFD1-B926EB3AC5CA}" dt="2020-12-08T14:11:26.326" v="10312" actId="20577"/>
          <ac:spMkLst>
            <pc:docMk/>
            <pc:sldMk cId="2285730074" sldId="257"/>
            <ac:spMk id="3" creationId="{80B9E10F-5D5C-8B46-8957-303DC67DAC85}"/>
          </ac:spMkLst>
        </pc:spChg>
        <pc:spChg chg="add del mod">
          <ac:chgData name="Laura Amy Daīnes" userId="4c6a6cecbfa8f699" providerId="LiveId" clId="{364BB089-5AFC-894C-AFD1-B926EB3AC5CA}" dt="2020-11-27T13:18:11.903" v="1317"/>
          <ac:spMkLst>
            <pc:docMk/>
            <pc:sldMk cId="2285730074" sldId="257"/>
            <ac:spMk id="4" creationId="{B101F7F2-B389-EE41-8DB5-081705C1F898}"/>
          </ac:spMkLst>
        </pc:spChg>
        <pc:spChg chg="add del mod">
          <ac:chgData name="Laura Amy Daīnes" userId="4c6a6cecbfa8f699" providerId="LiveId" clId="{364BB089-5AFC-894C-AFD1-B926EB3AC5CA}" dt="2020-12-02T10:49:32.788" v="5307"/>
          <ac:spMkLst>
            <pc:docMk/>
            <pc:sldMk cId="2285730074" sldId="257"/>
            <ac:spMk id="19" creationId="{6505357C-02EC-3147-B034-814995E92AD3}"/>
          </ac:spMkLst>
        </pc:spChg>
      </pc:sldChg>
      <pc:sldChg chg="modSp mod ord">
        <pc:chgData name="Laura Amy Daīnes" userId="4c6a6cecbfa8f699" providerId="LiveId" clId="{364BB089-5AFC-894C-AFD1-B926EB3AC5CA}" dt="2020-12-08T16:03:55.621" v="10461" actId="20577"/>
        <pc:sldMkLst>
          <pc:docMk/>
          <pc:sldMk cId="2391204537" sldId="258"/>
        </pc:sldMkLst>
        <pc:spChg chg="mod">
          <ac:chgData name="Laura Amy Daīnes" userId="4c6a6cecbfa8f699" providerId="LiveId" clId="{364BB089-5AFC-894C-AFD1-B926EB3AC5CA}" dt="2020-12-08T16:03:55.621" v="10461" actId="20577"/>
          <ac:spMkLst>
            <pc:docMk/>
            <pc:sldMk cId="2391204537" sldId="258"/>
            <ac:spMk id="3" creationId="{D83C0017-14EE-0B46-9D72-E830C4D5B875}"/>
          </ac:spMkLst>
        </pc:spChg>
      </pc:sldChg>
      <pc:sldChg chg="modSp del mod">
        <pc:chgData name="Laura Amy Daīnes" userId="4c6a6cecbfa8f699" providerId="LiveId" clId="{364BB089-5AFC-894C-AFD1-B926EB3AC5CA}" dt="2020-12-02T15:37:08.692" v="8109" actId="2696"/>
        <pc:sldMkLst>
          <pc:docMk/>
          <pc:sldMk cId="251968035" sldId="259"/>
        </pc:sldMkLst>
        <pc:spChg chg="mod">
          <ac:chgData name="Laura Amy Daīnes" userId="4c6a6cecbfa8f699" providerId="LiveId" clId="{364BB089-5AFC-894C-AFD1-B926EB3AC5CA}" dt="2020-12-02T15:34:57.191" v="8053" actId="5793"/>
          <ac:spMkLst>
            <pc:docMk/>
            <pc:sldMk cId="251968035" sldId="259"/>
            <ac:spMk id="3" creationId="{3C91ACD8-AD5F-BF49-822E-7669AD8FB8DA}"/>
          </ac:spMkLst>
        </pc:spChg>
      </pc:sldChg>
      <pc:sldChg chg="modSp mod">
        <pc:chgData name="Laura Amy Daīnes" userId="4c6a6cecbfa8f699" providerId="LiveId" clId="{364BB089-5AFC-894C-AFD1-B926EB3AC5CA}" dt="2020-12-08T15:57:34.070" v="10408" actId="20577"/>
        <pc:sldMkLst>
          <pc:docMk/>
          <pc:sldMk cId="3360595473" sldId="263"/>
        </pc:sldMkLst>
        <pc:spChg chg="mod">
          <ac:chgData name="Laura Amy Daīnes" userId="4c6a6cecbfa8f699" providerId="LiveId" clId="{364BB089-5AFC-894C-AFD1-B926EB3AC5CA}" dt="2020-12-02T08:31:29.734" v="2896" actId="20577"/>
          <ac:spMkLst>
            <pc:docMk/>
            <pc:sldMk cId="3360595473" sldId="263"/>
            <ac:spMk id="2" creationId="{48CE7DFC-56E3-834C-9549-1A259E7A15BB}"/>
          </ac:spMkLst>
        </pc:spChg>
        <pc:spChg chg="mod">
          <ac:chgData name="Laura Amy Daīnes" userId="4c6a6cecbfa8f699" providerId="LiveId" clId="{364BB089-5AFC-894C-AFD1-B926EB3AC5CA}" dt="2020-12-08T15:57:34.070" v="10408" actId="20577"/>
          <ac:spMkLst>
            <pc:docMk/>
            <pc:sldMk cId="3360595473" sldId="263"/>
            <ac:spMk id="3" creationId="{C42C886D-483C-094B-8F2E-7EE1F7FDC3CE}"/>
          </ac:spMkLst>
        </pc:spChg>
      </pc:sldChg>
      <pc:sldChg chg="modSp del mod">
        <pc:chgData name="Laura Amy Daīnes" userId="4c6a6cecbfa8f699" providerId="LiveId" clId="{364BB089-5AFC-894C-AFD1-B926EB3AC5CA}" dt="2020-12-02T08:33:42.692" v="2938" actId="2696"/>
        <pc:sldMkLst>
          <pc:docMk/>
          <pc:sldMk cId="3865604948" sldId="264"/>
        </pc:sldMkLst>
        <pc:spChg chg="mod">
          <ac:chgData name="Laura Amy Daīnes" userId="4c6a6cecbfa8f699" providerId="LiveId" clId="{364BB089-5AFC-894C-AFD1-B926EB3AC5CA}" dt="2020-11-27T08:16:55.346" v="184"/>
          <ac:spMkLst>
            <pc:docMk/>
            <pc:sldMk cId="3865604948" sldId="264"/>
            <ac:spMk id="2" creationId="{F8ECC99B-84CC-9E49-A34C-51DC837D493D}"/>
          </ac:spMkLst>
        </pc:spChg>
        <pc:spChg chg="mod">
          <ac:chgData name="Laura Amy Daīnes" userId="4c6a6cecbfa8f699" providerId="LiveId" clId="{364BB089-5AFC-894C-AFD1-B926EB3AC5CA}" dt="2020-12-02T08:32:45.256" v="2934" actId="21"/>
          <ac:spMkLst>
            <pc:docMk/>
            <pc:sldMk cId="3865604948" sldId="264"/>
            <ac:spMk id="3" creationId="{8762969A-C110-934A-AE45-EB9983CDE9DB}"/>
          </ac:spMkLst>
        </pc:spChg>
      </pc:sldChg>
      <pc:sldChg chg="modSp mod ord">
        <pc:chgData name="Laura Amy Daīnes" userId="4c6a6cecbfa8f699" providerId="LiveId" clId="{364BB089-5AFC-894C-AFD1-B926EB3AC5CA}" dt="2020-12-08T13:14:12.903" v="9942" actId="20578"/>
        <pc:sldMkLst>
          <pc:docMk/>
          <pc:sldMk cId="2997315253" sldId="265"/>
        </pc:sldMkLst>
        <pc:spChg chg="mod">
          <ac:chgData name="Laura Amy Daīnes" userId="4c6a6cecbfa8f699" providerId="LiveId" clId="{364BB089-5AFC-894C-AFD1-B926EB3AC5CA}" dt="2020-11-27T08:16:52.487" v="183"/>
          <ac:spMkLst>
            <pc:docMk/>
            <pc:sldMk cId="2997315253" sldId="265"/>
            <ac:spMk id="2" creationId="{2285E99D-219B-0142-9D76-BDD04673EB90}"/>
          </ac:spMkLst>
        </pc:spChg>
        <pc:spChg chg="mod">
          <ac:chgData name="Laura Amy Daīnes" userId="4c6a6cecbfa8f699" providerId="LiveId" clId="{364BB089-5AFC-894C-AFD1-B926EB3AC5CA}" dt="2020-12-02T14:55:25.136" v="6685" actId="5793"/>
          <ac:spMkLst>
            <pc:docMk/>
            <pc:sldMk cId="2997315253" sldId="265"/>
            <ac:spMk id="3" creationId="{95B829F2-2D1F-7C43-8580-7DFDFFE277DA}"/>
          </ac:spMkLst>
        </pc:spChg>
      </pc:sldChg>
      <pc:sldChg chg="modSp del ord">
        <pc:chgData name="Laura Amy Daīnes" userId="4c6a6cecbfa8f699" providerId="LiveId" clId="{364BB089-5AFC-894C-AFD1-B926EB3AC5CA}" dt="2020-12-02T09:26:58.485" v="3785" actId="2696"/>
        <pc:sldMkLst>
          <pc:docMk/>
          <pc:sldMk cId="1954795044" sldId="266"/>
        </pc:sldMkLst>
        <pc:spChg chg="mod">
          <ac:chgData name="Laura Amy Daīnes" userId="4c6a6cecbfa8f699" providerId="LiveId" clId="{364BB089-5AFC-894C-AFD1-B926EB3AC5CA}" dt="2020-11-27T08:16:43.694" v="181"/>
          <ac:spMkLst>
            <pc:docMk/>
            <pc:sldMk cId="1954795044" sldId="266"/>
            <ac:spMk id="2" creationId="{C99AAB72-62DF-D94B-A48D-B33AAFE4253F}"/>
          </ac:spMkLst>
        </pc:spChg>
      </pc:sldChg>
      <pc:sldChg chg="modSp mod">
        <pc:chgData name="Laura Amy Daīnes" userId="4c6a6cecbfa8f699" providerId="LiveId" clId="{364BB089-5AFC-894C-AFD1-B926EB3AC5CA}" dt="2020-12-02T15:04:00.091" v="7044" actId="20577"/>
        <pc:sldMkLst>
          <pc:docMk/>
          <pc:sldMk cId="3703803625" sldId="267"/>
        </pc:sldMkLst>
        <pc:spChg chg="mod">
          <ac:chgData name="Laura Amy Daīnes" userId="4c6a6cecbfa8f699" providerId="LiveId" clId="{364BB089-5AFC-894C-AFD1-B926EB3AC5CA}" dt="2020-12-02T15:04:00.091" v="7044" actId="20577"/>
          <ac:spMkLst>
            <pc:docMk/>
            <pc:sldMk cId="3703803625" sldId="267"/>
            <ac:spMk id="3" creationId="{1221E912-B248-0945-B6DF-E87B97619D57}"/>
          </ac:spMkLst>
        </pc:spChg>
      </pc:sldChg>
      <pc:sldChg chg="modSp mod">
        <pc:chgData name="Laura Amy Daīnes" userId="4c6a6cecbfa8f699" providerId="LiveId" clId="{364BB089-5AFC-894C-AFD1-B926EB3AC5CA}" dt="2020-12-08T20:27:09.509" v="10707" actId="20577"/>
        <pc:sldMkLst>
          <pc:docMk/>
          <pc:sldMk cId="2860262375" sldId="269"/>
        </pc:sldMkLst>
        <pc:spChg chg="mod">
          <ac:chgData name="Laura Amy Daīnes" userId="4c6a6cecbfa8f699" providerId="LiveId" clId="{364BB089-5AFC-894C-AFD1-B926EB3AC5CA}" dt="2020-11-27T08:15:38.667" v="178"/>
          <ac:spMkLst>
            <pc:docMk/>
            <pc:sldMk cId="2860262375" sldId="269"/>
            <ac:spMk id="2" creationId="{95616C30-BD93-6040-8FF2-B5AB1AF18DC2}"/>
          </ac:spMkLst>
        </pc:spChg>
        <pc:spChg chg="mod">
          <ac:chgData name="Laura Amy Daīnes" userId="4c6a6cecbfa8f699" providerId="LiveId" clId="{364BB089-5AFC-894C-AFD1-B926EB3AC5CA}" dt="2020-12-08T20:27:09.509" v="10707" actId="20577"/>
          <ac:spMkLst>
            <pc:docMk/>
            <pc:sldMk cId="2860262375" sldId="269"/>
            <ac:spMk id="3" creationId="{1D79D63A-41A4-CA4C-A047-9CBE98E28A92}"/>
          </ac:spMkLst>
        </pc:spChg>
      </pc:sldChg>
      <pc:sldChg chg="del">
        <pc:chgData name="Laura Amy Daīnes" userId="4c6a6cecbfa8f699" providerId="LiveId" clId="{364BB089-5AFC-894C-AFD1-B926EB3AC5CA}" dt="2020-11-27T08:30:58.788" v="207" actId="2696"/>
        <pc:sldMkLst>
          <pc:docMk/>
          <pc:sldMk cId="2432267842" sldId="270"/>
        </pc:sldMkLst>
      </pc:sldChg>
      <pc:sldChg chg="modSp mod">
        <pc:chgData name="Laura Amy Daīnes" userId="4c6a6cecbfa8f699" providerId="LiveId" clId="{364BB089-5AFC-894C-AFD1-B926EB3AC5CA}" dt="2020-12-02T15:19:19.439" v="7401" actId="20577"/>
        <pc:sldMkLst>
          <pc:docMk/>
          <pc:sldMk cId="878941290" sldId="271"/>
        </pc:sldMkLst>
        <pc:spChg chg="mod">
          <ac:chgData name="Laura Amy Daīnes" userId="4c6a6cecbfa8f699" providerId="LiveId" clId="{364BB089-5AFC-894C-AFD1-B926EB3AC5CA}" dt="2020-12-02T10:39:29.067" v="5203" actId="27636"/>
          <ac:spMkLst>
            <pc:docMk/>
            <pc:sldMk cId="878941290" sldId="271"/>
            <ac:spMk id="2" creationId="{41A886F0-5D1F-0C40-8667-D978E61209E6}"/>
          </ac:spMkLst>
        </pc:spChg>
        <pc:spChg chg="mod">
          <ac:chgData name="Laura Amy Daīnes" userId="4c6a6cecbfa8f699" providerId="LiveId" clId="{364BB089-5AFC-894C-AFD1-B926EB3AC5CA}" dt="2020-12-02T15:19:19.439" v="7401" actId="20577"/>
          <ac:spMkLst>
            <pc:docMk/>
            <pc:sldMk cId="878941290" sldId="271"/>
            <ac:spMk id="3" creationId="{AEB4E891-2D68-6D49-8333-92814FE7024E}"/>
          </ac:spMkLst>
        </pc:spChg>
      </pc:sldChg>
      <pc:sldChg chg="del">
        <pc:chgData name="Laura Amy Daīnes" userId="4c6a6cecbfa8f699" providerId="LiveId" clId="{364BB089-5AFC-894C-AFD1-B926EB3AC5CA}" dt="2020-12-02T08:05:35.466" v="1639" actId="2696"/>
        <pc:sldMkLst>
          <pc:docMk/>
          <pc:sldMk cId="4168036297" sldId="272"/>
        </pc:sldMkLst>
      </pc:sldChg>
      <pc:sldChg chg="del">
        <pc:chgData name="Laura Amy Daīnes" userId="4c6a6cecbfa8f699" providerId="LiveId" clId="{364BB089-5AFC-894C-AFD1-B926EB3AC5CA}" dt="2020-12-02T08:30:28.575" v="2849" actId="2696"/>
        <pc:sldMkLst>
          <pc:docMk/>
          <pc:sldMk cId="1131340911" sldId="273"/>
        </pc:sldMkLst>
      </pc:sldChg>
      <pc:sldChg chg="modSp mod">
        <pc:chgData name="Laura Amy Daīnes" userId="4c6a6cecbfa8f699" providerId="LiveId" clId="{364BB089-5AFC-894C-AFD1-B926EB3AC5CA}" dt="2020-12-02T17:15:55.803" v="9160" actId="20577"/>
        <pc:sldMkLst>
          <pc:docMk/>
          <pc:sldMk cId="1079036735" sldId="274"/>
        </pc:sldMkLst>
        <pc:spChg chg="mod">
          <ac:chgData name="Laura Amy Daīnes" userId="4c6a6cecbfa8f699" providerId="LiveId" clId="{364BB089-5AFC-894C-AFD1-B926EB3AC5CA}" dt="2020-12-02T17:15:55.803" v="9160" actId="20577"/>
          <ac:spMkLst>
            <pc:docMk/>
            <pc:sldMk cId="1079036735" sldId="274"/>
            <ac:spMk id="2" creationId="{88CC5859-422F-C146-8539-8DAE27F0F28D}"/>
          </ac:spMkLst>
        </pc:spChg>
        <pc:spChg chg="mod">
          <ac:chgData name="Laura Amy Daīnes" userId="4c6a6cecbfa8f699" providerId="LiveId" clId="{364BB089-5AFC-894C-AFD1-B926EB3AC5CA}" dt="2020-12-02T14:56:32.197" v="6722" actId="790"/>
          <ac:spMkLst>
            <pc:docMk/>
            <pc:sldMk cId="1079036735" sldId="274"/>
            <ac:spMk id="3" creationId="{E6B3E3ED-22AE-3541-B4A2-FF405BB13F24}"/>
          </ac:spMkLst>
        </pc:spChg>
      </pc:sldChg>
      <pc:sldChg chg="addSp delSp modSp del mod">
        <pc:chgData name="Laura Amy Daīnes" userId="4c6a6cecbfa8f699" providerId="LiveId" clId="{364BB089-5AFC-894C-AFD1-B926EB3AC5CA}" dt="2020-11-27T08:43:47.941" v="231" actId="2696"/>
        <pc:sldMkLst>
          <pc:docMk/>
          <pc:sldMk cId="803064160" sldId="276"/>
        </pc:sldMkLst>
        <pc:spChg chg="add del mod">
          <ac:chgData name="Laura Amy Daīnes" userId="4c6a6cecbfa8f699" providerId="LiveId" clId="{364BB089-5AFC-894C-AFD1-B926EB3AC5CA}" dt="2020-11-26T08:16:32.369" v="7" actId="478"/>
          <ac:spMkLst>
            <pc:docMk/>
            <pc:sldMk cId="803064160" sldId="276"/>
            <ac:spMk id="3" creationId="{C626DD41-B4A5-1D4F-B417-ABEF6B8FA54E}"/>
          </ac:spMkLst>
        </pc:spChg>
        <pc:picChg chg="add del mod">
          <ac:chgData name="Laura Amy Daīnes" userId="4c6a6cecbfa8f699" providerId="LiveId" clId="{364BB089-5AFC-894C-AFD1-B926EB3AC5CA}" dt="2020-11-26T08:16:44.997" v="11" actId="478"/>
          <ac:picMkLst>
            <pc:docMk/>
            <pc:sldMk cId="803064160" sldId="276"/>
            <ac:picMk id="5" creationId="{0AFC1906-E103-544B-8FA6-B9518E4C701D}"/>
          </ac:picMkLst>
        </pc:picChg>
        <pc:picChg chg="add del mod">
          <ac:chgData name="Laura Amy Daīnes" userId="4c6a6cecbfa8f699" providerId="LiveId" clId="{364BB089-5AFC-894C-AFD1-B926EB3AC5CA}" dt="2020-11-26T08:39:02.502" v="17" actId="478"/>
          <ac:picMkLst>
            <pc:docMk/>
            <pc:sldMk cId="803064160" sldId="276"/>
            <ac:picMk id="7" creationId="{9FC197CB-705B-7B4A-BCED-78E27B97930B}"/>
          </ac:picMkLst>
        </pc:picChg>
        <pc:picChg chg="add mod modCrop">
          <ac:chgData name="Laura Amy Daīnes" userId="4c6a6cecbfa8f699" providerId="LiveId" clId="{364BB089-5AFC-894C-AFD1-B926EB3AC5CA}" dt="2020-11-27T08:22:35.985" v="198" actId="1076"/>
          <ac:picMkLst>
            <pc:docMk/>
            <pc:sldMk cId="803064160" sldId="276"/>
            <ac:picMk id="9" creationId="{3F2A39C7-D757-CB4F-9318-3D2D9AF34E74}"/>
          </ac:picMkLst>
        </pc:picChg>
        <pc:picChg chg="del">
          <ac:chgData name="Laura Amy Daīnes" userId="4c6a6cecbfa8f699" providerId="LiveId" clId="{364BB089-5AFC-894C-AFD1-B926EB3AC5CA}" dt="2020-11-26T08:11:55.442" v="0" actId="478"/>
          <ac:picMkLst>
            <pc:docMk/>
            <pc:sldMk cId="803064160" sldId="276"/>
            <ac:picMk id="25" creationId="{C5618982-1119-5444-B758-A0B39FC60DA0}"/>
          </ac:picMkLst>
        </pc:picChg>
      </pc:sldChg>
      <pc:sldChg chg="addSp delSp modSp new mod setBg">
        <pc:chgData name="Laura Amy Daīnes" userId="4c6a6cecbfa8f699" providerId="LiveId" clId="{364BB089-5AFC-894C-AFD1-B926EB3AC5CA}" dt="2020-12-08T16:01:23.861" v="10440"/>
        <pc:sldMkLst>
          <pc:docMk/>
          <pc:sldMk cId="678263129" sldId="277"/>
        </pc:sldMkLst>
        <pc:spChg chg="mod">
          <ac:chgData name="Laura Amy Daīnes" userId="4c6a6cecbfa8f699" providerId="LiveId" clId="{364BB089-5AFC-894C-AFD1-B926EB3AC5CA}" dt="2020-12-08T16:01:11.106" v="10437" actId="20577"/>
          <ac:spMkLst>
            <pc:docMk/>
            <pc:sldMk cId="678263129" sldId="277"/>
            <ac:spMk id="2" creationId="{6F32B99E-9641-584E-9C68-BDD3D8ECB625}"/>
          </ac:spMkLst>
        </pc:spChg>
        <pc:spChg chg="del">
          <ac:chgData name="Laura Amy Daīnes" userId="4c6a6cecbfa8f699" providerId="LiveId" clId="{364BB089-5AFC-894C-AFD1-B926EB3AC5CA}" dt="2020-11-26T13:08:47.617" v="28"/>
          <ac:spMkLst>
            <pc:docMk/>
            <pc:sldMk cId="678263129" sldId="277"/>
            <ac:spMk id="3" creationId="{D7FE3EEE-6AA8-2F44-871B-B299F771FCCC}"/>
          </ac:spMkLst>
        </pc:spChg>
        <pc:spChg chg="add del mod">
          <ac:chgData name="Laura Amy Daīnes" userId="4c6a6cecbfa8f699" providerId="LiveId" clId="{364BB089-5AFC-894C-AFD1-B926EB3AC5CA}" dt="2020-12-08T10:42:57.830" v="9529"/>
          <ac:spMkLst>
            <pc:docMk/>
            <pc:sldMk cId="678263129" sldId="277"/>
            <ac:spMk id="4" creationId="{5B9B2C78-9701-2B49-B3CF-17F52A52983B}"/>
          </ac:spMkLst>
        </pc:spChg>
        <pc:spChg chg="add del mod">
          <ac:chgData name="Laura Amy Daīnes" userId="4c6a6cecbfa8f699" providerId="LiveId" clId="{364BB089-5AFC-894C-AFD1-B926EB3AC5CA}" dt="2020-12-02T09:41:28.449" v="4180"/>
          <ac:spMkLst>
            <pc:docMk/>
            <pc:sldMk cId="678263129" sldId="277"/>
            <ac:spMk id="4" creationId="{824FE11F-F715-474E-AF8C-74D1F30F7D73}"/>
          </ac:spMkLst>
        </pc:spChg>
        <pc:spChg chg="del">
          <ac:chgData name="Laura Amy Daīnes" userId="4c6a6cecbfa8f699" providerId="LiveId" clId="{364BB089-5AFC-894C-AFD1-B926EB3AC5CA}" dt="2020-11-26T13:09:07.488" v="32" actId="478"/>
          <ac:spMkLst>
            <pc:docMk/>
            <pc:sldMk cId="678263129" sldId="277"/>
            <ac:spMk id="4" creationId="{BEC3ED76-A60A-2F40-8A0F-A7C91E38AE41}"/>
          </ac:spMkLst>
        </pc:spChg>
        <pc:spChg chg="add del mod">
          <ac:chgData name="Laura Amy Daīnes" userId="4c6a6cecbfa8f699" providerId="LiveId" clId="{364BB089-5AFC-894C-AFD1-B926EB3AC5CA}" dt="2020-12-08T16:01:23.861" v="10440"/>
          <ac:spMkLst>
            <pc:docMk/>
            <pc:sldMk cId="678263129" sldId="277"/>
            <ac:spMk id="8" creationId="{C8739713-0B88-5649-93CA-4126B82FACE9}"/>
          </ac:spMkLst>
        </pc:spChg>
        <pc:spChg chg="add del mod">
          <ac:chgData name="Laura Amy Daīnes" userId="4c6a6cecbfa8f699" providerId="LiveId" clId="{364BB089-5AFC-894C-AFD1-B926EB3AC5CA}" dt="2020-11-26T13:47:06.842" v="71"/>
          <ac:spMkLst>
            <pc:docMk/>
            <pc:sldMk cId="678263129" sldId="277"/>
            <ac:spMk id="8" creationId="{EE97AE68-53D4-7840-BD2B-D7A883DEEC5A}"/>
          </ac:spMkLst>
        </pc:spChg>
        <pc:spChg chg="add del">
          <ac:chgData name="Laura Amy Daīnes" userId="4c6a6cecbfa8f699" providerId="LiveId" clId="{364BB089-5AFC-894C-AFD1-B926EB3AC5CA}" dt="2020-11-26T13:09:39.254" v="38" actId="26606"/>
          <ac:spMkLst>
            <pc:docMk/>
            <pc:sldMk cId="678263129" sldId="277"/>
            <ac:spMk id="11" creationId="{C43A114B-CAF8-402E-A898-DEE2C2022EBD}"/>
          </ac:spMkLst>
        </pc:spChg>
        <pc:spChg chg="add del">
          <ac:chgData name="Laura Amy Daīnes" userId="4c6a6cecbfa8f699" providerId="LiveId" clId="{364BB089-5AFC-894C-AFD1-B926EB3AC5CA}" dt="2020-11-26T13:09:39.254" v="38" actId="26606"/>
          <ac:spMkLst>
            <pc:docMk/>
            <pc:sldMk cId="678263129" sldId="277"/>
            <ac:spMk id="13" creationId="{64E68BB1-DCF6-49AB-8FF1-7E68DCBCD111}"/>
          </ac:spMkLst>
        </pc:spChg>
        <pc:spChg chg="add del mod">
          <ac:chgData name="Laura Amy Daīnes" userId="4c6a6cecbfa8f699" providerId="LiveId" clId="{364BB089-5AFC-894C-AFD1-B926EB3AC5CA}" dt="2020-11-26T14:08:05.558" v="113"/>
          <ac:spMkLst>
            <pc:docMk/>
            <pc:sldMk cId="678263129" sldId="277"/>
            <ac:spMk id="14" creationId="{49C37026-1AB7-194F-B432-4EC58ED8DE1B}"/>
          </ac:spMkLst>
        </pc:spChg>
        <pc:spChg chg="add del">
          <ac:chgData name="Laura Amy Daīnes" userId="4c6a6cecbfa8f699" providerId="LiveId" clId="{364BB089-5AFC-894C-AFD1-B926EB3AC5CA}" dt="2020-11-26T13:09:39.254" v="38" actId="26606"/>
          <ac:spMkLst>
            <pc:docMk/>
            <pc:sldMk cId="678263129" sldId="277"/>
            <ac:spMk id="15" creationId="{DA9B8539-604B-420E-BA1B-0A2E64CD7C72}"/>
          </ac:spMkLst>
        </pc:spChg>
        <pc:spChg chg="add del">
          <ac:chgData name="Laura Amy Daīnes" userId="4c6a6cecbfa8f699" providerId="LiveId" clId="{364BB089-5AFC-894C-AFD1-B926EB3AC5CA}" dt="2020-11-26T13:09:39.254" v="38" actId="26606"/>
          <ac:spMkLst>
            <pc:docMk/>
            <pc:sldMk cId="678263129" sldId="277"/>
            <ac:spMk id="17" creationId="{7236CAA2-54C3-4136-B0CC-6837B14D8143}"/>
          </ac:spMkLst>
        </pc:spChg>
        <pc:spChg chg="add del">
          <ac:chgData name="Laura Amy Daīnes" userId="4c6a6cecbfa8f699" providerId="LiveId" clId="{364BB089-5AFC-894C-AFD1-B926EB3AC5CA}" dt="2020-11-26T13:09:39.254" v="38" actId="26606"/>
          <ac:spMkLst>
            <pc:docMk/>
            <pc:sldMk cId="678263129" sldId="277"/>
            <ac:spMk id="19" creationId="{40F86E67-9E86-453F-92BC-648189829C2F}"/>
          </ac:spMkLst>
        </pc:spChg>
        <pc:spChg chg="add del">
          <ac:chgData name="Laura Amy Daīnes" userId="4c6a6cecbfa8f699" providerId="LiveId" clId="{364BB089-5AFC-894C-AFD1-B926EB3AC5CA}" dt="2020-11-26T13:09:39.254" v="38" actId="26606"/>
          <ac:spMkLst>
            <pc:docMk/>
            <pc:sldMk cId="678263129" sldId="277"/>
            <ac:spMk id="21" creationId="{F73C5439-21D4-46F3-9CF4-FF1CE786FF15}"/>
          </ac:spMkLst>
        </pc:spChg>
        <pc:spChg chg="add del">
          <ac:chgData name="Laura Amy Daīnes" userId="4c6a6cecbfa8f699" providerId="LiveId" clId="{364BB089-5AFC-894C-AFD1-B926EB3AC5CA}" dt="2020-11-26T13:09:39.196" v="37" actId="26606"/>
          <ac:spMkLst>
            <pc:docMk/>
            <pc:sldMk cId="678263129" sldId="277"/>
            <ac:spMk id="31" creationId="{C43A114B-CAF8-402E-A898-DEE2C2022EBD}"/>
          </ac:spMkLst>
        </pc:spChg>
        <pc:spChg chg="add del">
          <ac:chgData name="Laura Amy Daīnes" userId="4c6a6cecbfa8f699" providerId="LiveId" clId="{364BB089-5AFC-894C-AFD1-B926EB3AC5CA}" dt="2020-11-26T13:09:39.196" v="37" actId="26606"/>
          <ac:spMkLst>
            <pc:docMk/>
            <pc:sldMk cId="678263129" sldId="277"/>
            <ac:spMk id="33" creationId="{64E68BB1-DCF6-49AB-8FF1-7E68DCBCD111}"/>
          </ac:spMkLst>
        </pc:spChg>
        <pc:spChg chg="add del">
          <ac:chgData name="Laura Amy Daīnes" userId="4c6a6cecbfa8f699" providerId="LiveId" clId="{364BB089-5AFC-894C-AFD1-B926EB3AC5CA}" dt="2020-11-26T13:09:39.196" v="37" actId="26606"/>
          <ac:spMkLst>
            <pc:docMk/>
            <pc:sldMk cId="678263129" sldId="277"/>
            <ac:spMk id="35" creationId="{DA9B8539-604B-420E-BA1B-0A2E64CD7C72}"/>
          </ac:spMkLst>
        </pc:spChg>
        <pc:spChg chg="add del">
          <ac:chgData name="Laura Amy Daīnes" userId="4c6a6cecbfa8f699" providerId="LiveId" clId="{364BB089-5AFC-894C-AFD1-B926EB3AC5CA}" dt="2020-11-26T13:09:39.196" v="37" actId="26606"/>
          <ac:spMkLst>
            <pc:docMk/>
            <pc:sldMk cId="678263129" sldId="277"/>
            <ac:spMk id="37" creationId="{7236CAA2-54C3-4136-B0CC-6837B14D8143}"/>
          </ac:spMkLst>
        </pc:spChg>
        <pc:spChg chg="add del">
          <ac:chgData name="Laura Amy Daīnes" userId="4c6a6cecbfa8f699" providerId="LiveId" clId="{364BB089-5AFC-894C-AFD1-B926EB3AC5CA}" dt="2020-11-26T13:09:39.196" v="37" actId="26606"/>
          <ac:spMkLst>
            <pc:docMk/>
            <pc:sldMk cId="678263129" sldId="277"/>
            <ac:spMk id="39" creationId="{40F86E67-9E86-453F-92BC-648189829C2F}"/>
          </ac:spMkLst>
        </pc:spChg>
        <pc:spChg chg="add del">
          <ac:chgData name="Laura Amy Daīnes" userId="4c6a6cecbfa8f699" providerId="LiveId" clId="{364BB089-5AFC-894C-AFD1-B926EB3AC5CA}" dt="2020-11-26T13:09:39.196" v="37" actId="26606"/>
          <ac:spMkLst>
            <pc:docMk/>
            <pc:sldMk cId="678263129" sldId="277"/>
            <ac:spMk id="41" creationId="{F73C5439-21D4-46F3-9CF4-FF1CE786FF15}"/>
          </ac:spMkLst>
        </pc:spChg>
        <pc:spChg chg="add del">
          <ac:chgData name="Laura Amy Daīnes" userId="4c6a6cecbfa8f699" providerId="LiveId" clId="{364BB089-5AFC-894C-AFD1-B926EB3AC5CA}" dt="2020-11-26T13:10:20.431" v="42" actId="26606"/>
          <ac:spMkLst>
            <pc:docMk/>
            <pc:sldMk cId="678263129" sldId="277"/>
            <ac:spMk id="48" creationId="{C43A114B-CAF8-402E-A898-DEE2C2022EBD}"/>
          </ac:spMkLst>
        </pc:spChg>
        <pc:spChg chg="add del">
          <ac:chgData name="Laura Amy Daīnes" userId="4c6a6cecbfa8f699" providerId="LiveId" clId="{364BB089-5AFC-894C-AFD1-B926EB3AC5CA}" dt="2020-11-26T13:10:20.431" v="42" actId="26606"/>
          <ac:spMkLst>
            <pc:docMk/>
            <pc:sldMk cId="678263129" sldId="277"/>
            <ac:spMk id="49" creationId="{64E68BB1-DCF6-49AB-8FF1-7E68DCBCD111}"/>
          </ac:spMkLst>
        </pc:spChg>
        <pc:spChg chg="add del">
          <ac:chgData name="Laura Amy Daīnes" userId="4c6a6cecbfa8f699" providerId="LiveId" clId="{364BB089-5AFC-894C-AFD1-B926EB3AC5CA}" dt="2020-11-26T13:10:20.431" v="42" actId="26606"/>
          <ac:spMkLst>
            <pc:docMk/>
            <pc:sldMk cId="678263129" sldId="277"/>
            <ac:spMk id="50" creationId="{DA9B8539-604B-420E-BA1B-0A2E64CD7C72}"/>
          </ac:spMkLst>
        </pc:spChg>
        <pc:spChg chg="add del">
          <ac:chgData name="Laura Amy Daīnes" userId="4c6a6cecbfa8f699" providerId="LiveId" clId="{364BB089-5AFC-894C-AFD1-B926EB3AC5CA}" dt="2020-11-26T13:10:20.431" v="42" actId="26606"/>
          <ac:spMkLst>
            <pc:docMk/>
            <pc:sldMk cId="678263129" sldId="277"/>
            <ac:spMk id="51" creationId="{7236CAA2-54C3-4136-B0CC-6837B14D8143}"/>
          </ac:spMkLst>
        </pc:spChg>
        <pc:spChg chg="add del">
          <ac:chgData name="Laura Amy Daīnes" userId="4c6a6cecbfa8f699" providerId="LiveId" clId="{364BB089-5AFC-894C-AFD1-B926EB3AC5CA}" dt="2020-11-26T13:10:20.431" v="42" actId="26606"/>
          <ac:spMkLst>
            <pc:docMk/>
            <pc:sldMk cId="678263129" sldId="277"/>
            <ac:spMk id="52" creationId="{40F86E67-9E86-453F-92BC-648189829C2F}"/>
          </ac:spMkLst>
        </pc:spChg>
        <pc:spChg chg="add del">
          <ac:chgData name="Laura Amy Daīnes" userId="4c6a6cecbfa8f699" providerId="LiveId" clId="{364BB089-5AFC-894C-AFD1-B926EB3AC5CA}" dt="2020-11-26T13:10:20.431" v="42" actId="26606"/>
          <ac:spMkLst>
            <pc:docMk/>
            <pc:sldMk cId="678263129" sldId="277"/>
            <ac:spMk id="53" creationId="{F73C5439-21D4-46F3-9CF4-FF1CE786FF15}"/>
          </ac:spMkLst>
        </pc:spChg>
        <pc:spChg chg="add del">
          <ac:chgData name="Laura Amy Daīnes" userId="4c6a6cecbfa8f699" providerId="LiveId" clId="{364BB089-5AFC-894C-AFD1-B926EB3AC5CA}" dt="2020-11-26T13:10:20.431" v="42" actId="26606"/>
          <ac:spMkLst>
            <pc:docMk/>
            <pc:sldMk cId="678263129" sldId="277"/>
            <ac:spMk id="59" creationId="{C43A114B-CAF8-402E-A898-DEE2C2022EBD}"/>
          </ac:spMkLst>
        </pc:spChg>
        <pc:spChg chg="add del">
          <ac:chgData name="Laura Amy Daīnes" userId="4c6a6cecbfa8f699" providerId="LiveId" clId="{364BB089-5AFC-894C-AFD1-B926EB3AC5CA}" dt="2020-11-26T13:10:20.431" v="42" actId="26606"/>
          <ac:spMkLst>
            <pc:docMk/>
            <pc:sldMk cId="678263129" sldId="277"/>
            <ac:spMk id="61" creationId="{64E68BB1-DCF6-49AB-8FF1-7E68DCBCD111}"/>
          </ac:spMkLst>
        </pc:spChg>
        <pc:spChg chg="add del">
          <ac:chgData name="Laura Amy Daīnes" userId="4c6a6cecbfa8f699" providerId="LiveId" clId="{364BB089-5AFC-894C-AFD1-B926EB3AC5CA}" dt="2020-11-26T13:10:20.431" v="42" actId="26606"/>
          <ac:spMkLst>
            <pc:docMk/>
            <pc:sldMk cId="678263129" sldId="277"/>
            <ac:spMk id="63" creationId="{DA9B8539-604B-420E-BA1B-0A2E64CD7C72}"/>
          </ac:spMkLst>
        </pc:spChg>
        <pc:spChg chg="add del">
          <ac:chgData name="Laura Amy Daīnes" userId="4c6a6cecbfa8f699" providerId="LiveId" clId="{364BB089-5AFC-894C-AFD1-B926EB3AC5CA}" dt="2020-11-26T13:10:20.431" v="42" actId="26606"/>
          <ac:spMkLst>
            <pc:docMk/>
            <pc:sldMk cId="678263129" sldId="277"/>
            <ac:spMk id="65" creationId="{7236CAA2-54C3-4136-B0CC-6837B14D8143}"/>
          </ac:spMkLst>
        </pc:spChg>
        <pc:spChg chg="add del">
          <ac:chgData name="Laura Amy Daīnes" userId="4c6a6cecbfa8f699" providerId="LiveId" clId="{364BB089-5AFC-894C-AFD1-B926EB3AC5CA}" dt="2020-11-26T13:10:20.431" v="42" actId="26606"/>
          <ac:spMkLst>
            <pc:docMk/>
            <pc:sldMk cId="678263129" sldId="277"/>
            <ac:spMk id="67" creationId="{40F86E67-9E86-453F-92BC-648189829C2F}"/>
          </ac:spMkLst>
        </pc:spChg>
        <pc:spChg chg="add del">
          <ac:chgData name="Laura Amy Daīnes" userId="4c6a6cecbfa8f699" providerId="LiveId" clId="{364BB089-5AFC-894C-AFD1-B926EB3AC5CA}" dt="2020-11-26T13:10:20.431" v="42" actId="26606"/>
          <ac:spMkLst>
            <pc:docMk/>
            <pc:sldMk cId="678263129" sldId="277"/>
            <ac:spMk id="69" creationId="{F73C5439-21D4-46F3-9CF4-FF1CE786FF15}"/>
          </ac:spMkLst>
        </pc:spChg>
        <pc:grpChg chg="add del">
          <ac:chgData name="Laura Amy Daīnes" userId="4c6a6cecbfa8f699" providerId="LiveId" clId="{364BB089-5AFC-894C-AFD1-B926EB3AC5CA}" dt="2020-11-26T13:09:39.254" v="38" actId="26606"/>
          <ac:grpSpMkLst>
            <pc:docMk/>
            <pc:sldMk cId="678263129" sldId="277"/>
            <ac:grpSpMk id="23" creationId="{227140B8-92FC-43F0-8CCA-F40052CE502D}"/>
          </ac:grpSpMkLst>
        </pc:grpChg>
        <pc:grpChg chg="add del">
          <ac:chgData name="Laura Amy Daīnes" userId="4c6a6cecbfa8f699" providerId="LiveId" clId="{364BB089-5AFC-894C-AFD1-B926EB3AC5CA}" dt="2020-11-26T13:09:39.196" v="37" actId="26606"/>
          <ac:grpSpMkLst>
            <pc:docMk/>
            <pc:sldMk cId="678263129" sldId="277"/>
            <ac:grpSpMk id="43" creationId="{B7AA2E78-3558-4AE7-981B-454CEE2363F7}"/>
          </ac:grpSpMkLst>
        </pc:grpChg>
        <pc:grpChg chg="add del">
          <ac:chgData name="Laura Amy Daīnes" userId="4c6a6cecbfa8f699" providerId="LiveId" clId="{364BB089-5AFC-894C-AFD1-B926EB3AC5CA}" dt="2020-11-26T13:10:20.431" v="42" actId="26606"/>
          <ac:grpSpMkLst>
            <pc:docMk/>
            <pc:sldMk cId="678263129" sldId="277"/>
            <ac:grpSpMk id="54" creationId="{227140B8-92FC-43F0-8CCA-F40052CE502D}"/>
          </ac:grpSpMkLst>
        </pc:grpChg>
        <pc:grpChg chg="add del">
          <ac:chgData name="Laura Amy Daīnes" userId="4c6a6cecbfa8f699" providerId="LiveId" clId="{364BB089-5AFC-894C-AFD1-B926EB3AC5CA}" dt="2020-11-26T13:10:20.431" v="42" actId="26606"/>
          <ac:grpSpMkLst>
            <pc:docMk/>
            <pc:sldMk cId="678263129" sldId="277"/>
            <ac:grpSpMk id="71" creationId="{B7AA2E78-3558-4AE7-981B-454CEE2363F7}"/>
          </ac:grpSpMkLst>
        </pc:grpChg>
        <pc:picChg chg="add del mod">
          <ac:chgData name="Laura Amy Daīnes" userId="4c6a6cecbfa8f699" providerId="LiveId" clId="{364BB089-5AFC-894C-AFD1-B926EB3AC5CA}" dt="2020-11-26T13:47:01.123" v="70" actId="478"/>
          <ac:picMkLst>
            <pc:docMk/>
            <pc:sldMk cId="678263129" sldId="277"/>
            <ac:picMk id="6" creationId="{F72DAAE0-FFA9-174D-BFF8-B524A83C29AC}"/>
          </ac:picMkLst>
        </pc:picChg>
        <pc:picChg chg="add del mod">
          <ac:chgData name="Laura Amy Daīnes" userId="4c6a6cecbfa8f699" providerId="LiveId" clId="{364BB089-5AFC-894C-AFD1-B926EB3AC5CA}" dt="2020-12-08T10:42:40.458" v="9528" actId="478"/>
          <ac:picMkLst>
            <pc:docMk/>
            <pc:sldMk cId="678263129" sldId="277"/>
            <ac:picMk id="6" creationId="{FE42B015-E027-8F45-8305-A7E5294FAB8A}"/>
          </ac:picMkLst>
        </pc:picChg>
        <pc:picChg chg="add mod">
          <ac:chgData name="Laura Amy Daīnes" userId="4c6a6cecbfa8f699" providerId="LiveId" clId="{364BB089-5AFC-894C-AFD1-B926EB3AC5CA}" dt="2020-12-08T10:43:08.016" v="9536" actId="1076"/>
          <ac:picMkLst>
            <pc:docMk/>
            <pc:sldMk cId="678263129" sldId="277"/>
            <ac:picMk id="7" creationId="{B95B510A-AFD1-954C-AAA6-7E820427BA77}"/>
          </ac:picMkLst>
        </pc:picChg>
        <pc:picChg chg="add del mod modCrop">
          <ac:chgData name="Laura Amy Daīnes" userId="4c6a6cecbfa8f699" providerId="LiveId" clId="{364BB089-5AFC-894C-AFD1-B926EB3AC5CA}" dt="2020-11-26T14:08:01.514" v="112" actId="478"/>
          <ac:picMkLst>
            <pc:docMk/>
            <pc:sldMk cId="678263129" sldId="277"/>
            <ac:picMk id="10" creationId="{CE317A8C-5471-9743-8252-2E6E4E3D227B}"/>
          </ac:picMkLst>
        </pc:picChg>
        <pc:picChg chg="add del mod modCrop">
          <ac:chgData name="Laura Amy Daīnes" userId="4c6a6cecbfa8f699" providerId="LiveId" clId="{364BB089-5AFC-894C-AFD1-B926EB3AC5CA}" dt="2020-12-02T09:41:25.434" v="4179" actId="478"/>
          <ac:picMkLst>
            <pc:docMk/>
            <pc:sldMk cId="678263129" sldId="277"/>
            <ac:picMk id="18" creationId="{C99922B2-33A5-7846-8CAB-5A7740603F8A}"/>
          </ac:picMkLst>
        </pc:picChg>
      </pc:sldChg>
      <pc:sldChg chg="addSp delSp modSp new del mod ord setBg">
        <pc:chgData name="Laura Amy Daīnes" userId="4c6a6cecbfa8f699" providerId="LiveId" clId="{364BB089-5AFC-894C-AFD1-B926EB3AC5CA}" dt="2020-12-08T13:44:00.022" v="10169" actId="2696"/>
        <pc:sldMkLst>
          <pc:docMk/>
          <pc:sldMk cId="2042574253" sldId="278"/>
        </pc:sldMkLst>
        <pc:spChg chg="mod">
          <ac:chgData name="Laura Amy Daīnes" userId="4c6a6cecbfa8f699" providerId="LiveId" clId="{364BB089-5AFC-894C-AFD1-B926EB3AC5CA}" dt="2020-12-02T17:19:14.238" v="9297" actId="20577"/>
          <ac:spMkLst>
            <pc:docMk/>
            <pc:sldMk cId="2042574253" sldId="278"/>
            <ac:spMk id="2" creationId="{0CA8B32F-B0A8-6F4B-A537-AC9E3CDCBCE4}"/>
          </ac:spMkLst>
        </pc:spChg>
        <pc:spChg chg="del">
          <ac:chgData name="Laura Amy Daīnes" userId="4c6a6cecbfa8f699" providerId="LiveId" clId="{364BB089-5AFC-894C-AFD1-B926EB3AC5CA}" dt="2020-11-26T13:38:36.565" v="43"/>
          <ac:spMkLst>
            <pc:docMk/>
            <pc:sldMk cId="2042574253" sldId="278"/>
            <ac:spMk id="3" creationId="{16CBA844-1C26-7041-BBD1-5B8700C0A69F}"/>
          </ac:spMkLst>
        </pc:spChg>
        <pc:spChg chg="add del mod">
          <ac:chgData name="Laura Amy Daīnes" userId="4c6a6cecbfa8f699" providerId="LiveId" clId="{364BB089-5AFC-894C-AFD1-B926EB3AC5CA}" dt="2020-12-02T10:03:04.724" v="4365"/>
          <ac:spMkLst>
            <pc:docMk/>
            <pc:sldMk cId="2042574253" sldId="278"/>
            <ac:spMk id="4" creationId="{04D00689-4CAA-8A4E-A8E1-35FE0EE9DCCC}"/>
          </ac:spMkLst>
        </pc:spChg>
        <pc:spChg chg="add del mod">
          <ac:chgData name="Laura Amy Daīnes" userId="4c6a6cecbfa8f699" providerId="LiveId" clId="{364BB089-5AFC-894C-AFD1-B926EB3AC5CA}" dt="2020-12-08T10:51:16.005" v="9564"/>
          <ac:spMkLst>
            <pc:docMk/>
            <pc:sldMk cId="2042574253" sldId="278"/>
            <ac:spMk id="4" creationId="{12F85DE2-5D5A-0742-A9AE-1431A283E02B}"/>
          </ac:spMkLst>
        </pc:spChg>
        <pc:spChg chg="del mod">
          <ac:chgData name="Laura Amy Daīnes" userId="4c6a6cecbfa8f699" providerId="LiveId" clId="{364BB089-5AFC-894C-AFD1-B926EB3AC5CA}" dt="2020-11-26T13:38:46.908" v="48" actId="478"/>
          <ac:spMkLst>
            <pc:docMk/>
            <pc:sldMk cId="2042574253" sldId="278"/>
            <ac:spMk id="4" creationId="{3A51B003-039C-EA4B-B39E-334B7D3BD7B8}"/>
          </ac:spMkLst>
        </pc:spChg>
        <pc:spChg chg="add del mod">
          <ac:chgData name="Laura Amy Daīnes" userId="4c6a6cecbfa8f699" providerId="LiveId" clId="{364BB089-5AFC-894C-AFD1-B926EB3AC5CA}" dt="2020-11-26T13:42:07.659" v="51"/>
          <ac:spMkLst>
            <pc:docMk/>
            <pc:sldMk cId="2042574253" sldId="278"/>
            <ac:spMk id="8" creationId="{20AF77A9-420E-724F-B3B8-510BA43DFDD2}"/>
          </ac:spMkLst>
        </pc:spChg>
        <pc:spChg chg="add mod">
          <ac:chgData name="Laura Amy Daīnes" userId="4c6a6cecbfa8f699" providerId="LiveId" clId="{364BB089-5AFC-894C-AFD1-B926EB3AC5CA}" dt="2020-12-08T13:43:58.450" v="10168" actId="478"/>
          <ac:spMkLst>
            <pc:docMk/>
            <pc:sldMk cId="2042574253" sldId="278"/>
            <ac:spMk id="9" creationId="{2986DC4E-1514-D849-8F85-DA75CB4DF92B}"/>
          </ac:spMkLst>
        </pc:spChg>
        <pc:spChg chg="add">
          <ac:chgData name="Laura Amy Daīnes" userId="4c6a6cecbfa8f699" providerId="LiveId" clId="{364BB089-5AFC-894C-AFD1-B926EB3AC5CA}" dt="2020-11-26T13:38:40.300" v="46" actId="26606"/>
          <ac:spMkLst>
            <pc:docMk/>
            <pc:sldMk cId="2042574253" sldId="278"/>
            <ac:spMk id="11" creationId="{C43A114B-CAF8-402E-A898-DEE2C2022EBD}"/>
          </ac:spMkLst>
        </pc:spChg>
        <pc:spChg chg="add">
          <ac:chgData name="Laura Amy Daīnes" userId="4c6a6cecbfa8f699" providerId="LiveId" clId="{364BB089-5AFC-894C-AFD1-B926EB3AC5CA}" dt="2020-11-26T13:38:40.300" v="46" actId="26606"/>
          <ac:spMkLst>
            <pc:docMk/>
            <pc:sldMk cId="2042574253" sldId="278"/>
            <ac:spMk id="13" creationId="{64E68BB1-DCF6-49AB-8FF1-7E68DCBCD111}"/>
          </ac:spMkLst>
        </pc:spChg>
        <pc:spChg chg="add del mod">
          <ac:chgData name="Laura Amy Daīnes" userId="4c6a6cecbfa8f699" providerId="LiveId" clId="{364BB089-5AFC-894C-AFD1-B926EB3AC5CA}" dt="2020-11-26T14:10:36.181" v="123"/>
          <ac:spMkLst>
            <pc:docMk/>
            <pc:sldMk cId="2042574253" sldId="278"/>
            <ac:spMk id="14" creationId="{A4FBAB6D-1EE2-EB41-8E11-9314DD8F7DC7}"/>
          </ac:spMkLst>
        </pc:spChg>
        <pc:spChg chg="add">
          <ac:chgData name="Laura Amy Daīnes" userId="4c6a6cecbfa8f699" providerId="LiveId" clId="{364BB089-5AFC-894C-AFD1-B926EB3AC5CA}" dt="2020-11-26T13:38:40.300" v="46" actId="26606"/>
          <ac:spMkLst>
            <pc:docMk/>
            <pc:sldMk cId="2042574253" sldId="278"/>
            <ac:spMk id="15" creationId="{DA9B8539-604B-420E-BA1B-0A2E64CD7C72}"/>
          </ac:spMkLst>
        </pc:spChg>
        <pc:spChg chg="add">
          <ac:chgData name="Laura Amy Daīnes" userId="4c6a6cecbfa8f699" providerId="LiveId" clId="{364BB089-5AFC-894C-AFD1-B926EB3AC5CA}" dt="2020-11-26T13:38:40.300" v="46" actId="26606"/>
          <ac:spMkLst>
            <pc:docMk/>
            <pc:sldMk cId="2042574253" sldId="278"/>
            <ac:spMk id="17" creationId="{7236CAA2-54C3-4136-B0CC-6837B14D8143}"/>
          </ac:spMkLst>
        </pc:spChg>
        <pc:spChg chg="add">
          <ac:chgData name="Laura Amy Daīnes" userId="4c6a6cecbfa8f699" providerId="LiveId" clId="{364BB089-5AFC-894C-AFD1-B926EB3AC5CA}" dt="2020-11-26T13:38:40.300" v="46" actId="26606"/>
          <ac:spMkLst>
            <pc:docMk/>
            <pc:sldMk cId="2042574253" sldId="278"/>
            <ac:spMk id="19" creationId="{40F86E67-9E86-453F-92BC-648189829C2F}"/>
          </ac:spMkLst>
        </pc:spChg>
        <pc:spChg chg="add">
          <ac:chgData name="Laura Amy Daīnes" userId="4c6a6cecbfa8f699" providerId="LiveId" clId="{364BB089-5AFC-894C-AFD1-B926EB3AC5CA}" dt="2020-11-26T13:38:40.300" v="46" actId="26606"/>
          <ac:spMkLst>
            <pc:docMk/>
            <pc:sldMk cId="2042574253" sldId="278"/>
            <ac:spMk id="21" creationId="{F73C5439-21D4-46F3-9CF4-FF1CE786FF15}"/>
          </ac:spMkLst>
        </pc:spChg>
        <pc:grpChg chg="add">
          <ac:chgData name="Laura Amy Daīnes" userId="4c6a6cecbfa8f699" providerId="LiveId" clId="{364BB089-5AFC-894C-AFD1-B926EB3AC5CA}" dt="2020-11-26T13:38:40.300" v="46" actId="26606"/>
          <ac:grpSpMkLst>
            <pc:docMk/>
            <pc:sldMk cId="2042574253" sldId="278"/>
            <ac:grpSpMk id="23" creationId="{227140B8-92FC-43F0-8CCA-F40052CE502D}"/>
          </ac:grpSpMkLst>
        </pc:grpChg>
        <pc:picChg chg="add del mod modCrop">
          <ac:chgData name="Laura Amy Daīnes" userId="4c6a6cecbfa8f699" providerId="LiveId" clId="{364BB089-5AFC-894C-AFD1-B926EB3AC5CA}" dt="2020-12-08T10:51:12.886" v="9563" actId="478"/>
          <ac:picMkLst>
            <pc:docMk/>
            <pc:sldMk cId="2042574253" sldId="278"/>
            <ac:picMk id="6" creationId="{C233FBCD-5E3E-D840-93AE-3438D38F77AD}"/>
          </ac:picMkLst>
        </pc:picChg>
        <pc:picChg chg="add del mod">
          <ac:chgData name="Laura Amy Daīnes" userId="4c6a6cecbfa8f699" providerId="LiveId" clId="{364BB089-5AFC-894C-AFD1-B926EB3AC5CA}" dt="2020-11-26T13:39:08.297" v="50" actId="478"/>
          <ac:picMkLst>
            <pc:docMk/>
            <pc:sldMk cId="2042574253" sldId="278"/>
            <ac:picMk id="6" creationId="{FA1A63CE-D86E-D64E-81C3-DB3171B6CC0A}"/>
          </ac:picMkLst>
        </pc:picChg>
        <pc:picChg chg="add del mod modCrop">
          <ac:chgData name="Laura Amy Daīnes" userId="4c6a6cecbfa8f699" providerId="LiveId" clId="{364BB089-5AFC-894C-AFD1-B926EB3AC5CA}" dt="2020-12-08T13:43:58.450" v="10168" actId="478"/>
          <ac:picMkLst>
            <pc:docMk/>
            <pc:sldMk cId="2042574253" sldId="278"/>
            <ac:picMk id="7" creationId="{73EFBB89-45C5-DB43-A470-38846CDCC22B}"/>
          </ac:picMkLst>
        </pc:picChg>
        <pc:picChg chg="add del mod modCrop">
          <ac:chgData name="Laura Amy Daīnes" userId="4c6a6cecbfa8f699" providerId="LiveId" clId="{364BB089-5AFC-894C-AFD1-B926EB3AC5CA}" dt="2020-11-26T14:10:32.117" v="122" actId="478"/>
          <ac:picMkLst>
            <pc:docMk/>
            <pc:sldMk cId="2042574253" sldId="278"/>
            <ac:picMk id="10" creationId="{A8487D7D-B49A-9449-8BBB-8D624FC3E723}"/>
          </ac:picMkLst>
        </pc:picChg>
        <pc:picChg chg="add del mod modCrop">
          <ac:chgData name="Laura Amy Daīnes" userId="4c6a6cecbfa8f699" providerId="LiveId" clId="{364BB089-5AFC-894C-AFD1-B926EB3AC5CA}" dt="2020-12-02T09:59:13.579" v="4364" actId="478"/>
          <ac:picMkLst>
            <pc:docMk/>
            <pc:sldMk cId="2042574253" sldId="278"/>
            <ac:picMk id="18" creationId="{1A497C07-8BA5-AB43-9501-87AF01ED6F3E}"/>
          </ac:picMkLst>
        </pc:picChg>
      </pc:sldChg>
      <pc:sldChg chg="addSp delSp modSp new add del mod ord setBg">
        <pc:chgData name="Laura Amy Daīnes" userId="4c6a6cecbfa8f699" providerId="LiveId" clId="{364BB089-5AFC-894C-AFD1-B926EB3AC5CA}" dt="2020-12-08T16:00:55.061" v="10434" actId="20577"/>
        <pc:sldMkLst>
          <pc:docMk/>
          <pc:sldMk cId="144460309" sldId="279"/>
        </pc:sldMkLst>
        <pc:spChg chg="mod">
          <ac:chgData name="Laura Amy Daīnes" userId="4c6a6cecbfa8f699" providerId="LiveId" clId="{364BB089-5AFC-894C-AFD1-B926EB3AC5CA}" dt="2020-12-08T16:00:55.061" v="10434" actId="20577"/>
          <ac:spMkLst>
            <pc:docMk/>
            <pc:sldMk cId="144460309" sldId="279"/>
            <ac:spMk id="2" creationId="{DABC455C-5EC3-3343-B4ED-27F52924BFAD}"/>
          </ac:spMkLst>
        </pc:spChg>
        <pc:spChg chg="del">
          <ac:chgData name="Laura Amy Daīnes" userId="4c6a6cecbfa8f699" providerId="LiveId" clId="{364BB089-5AFC-894C-AFD1-B926EB3AC5CA}" dt="2020-11-26T13:44:24.817" v="57"/>
          <ac:spMkLst>
            <pc:docMk/>
            <pc:sldMk cId="144460309" sldId="279"/>
            <ac:spMk id="3" creationId="{11E6EB7E-0767-E240-BB66-10F703143C08}"/>
          </ac:spMkLst>
        </pc:spChg>
        <pc:spChg chg="add del mod">
          <ac:chgData name="Laura Amy Daīnes" userId="4c6a6cecbfa8f699" providerId="LiveId" clId="{364BB089-5AFC-894C-AFD1-B926EB3AC5CA}" dt="2020-11-27T09:33:20.498" v="340"/>
          <ac:spMkLst>
            <pc:docMk/>
            <pc:sldMk cId="144460309" sldId="279"/>
            <ac:spMk id="4" creationId="{10A0ABC4-A875-8C40-BA63-592F8E3E111C}"/>
          </ac:spMkLst>
        </pc:spChg>
        <pc:spChg chg="add del mod">
          <ac:chgData name="Laura Amy Daīnes" userId="4c6a6cecbfa8f699" providerId="LiveId" clId="{364BB089-5AFC-894C-AFD1-B926EB3AC5CA}" dt="2020-12-08T10:45:51.153" v="9555"/>
          <ac:spMkLst>
            <pc:docMk/>
            <pc:sldMk cId="144460309" sldId="279"/>
            <ac:spMk id="4" creationId="{1D3FA1EF-2331-B142-B5D6-AD3E306056F3}"/>
          </ac:spMkLst>
        </pc:spChg>
        <pc:spChg chg="del">
          <ac:chgData name="Laura Amy Daīnes" userId="4c6a6cecbfa8f699" providerId="LiveId" clId="{364BB089-5AFC-894C-AFD1-B926EB3AC5CA}" dt="2020-11-26T13:44:34.329" v="61" actId="478"/>
          <ac:spMkLst>
            <pc:docMk/>
            <pc:sldMk cId="144460309" sldId="279"/>
            <ac:spMk id="4" creationId="{36AB8ACF-97CB-484C-B3BC-79B5C8BD4235}"/>
          </ac:spMkLst>
        </pc:spChg>
        <pc:spChg chg="add del mod">
          <ac:chgData name="Laura Amy Daīnes" userId="4c6a6cecbfa8f699" providerId="LiveId" clId="{364BB089-5AFC-894C-AFD1-B926EB3AC5CA}" dt="2020-12-02T10:07:42.530" v="4404"/>
          <ac:spMkLst>
            <pc:docMk/>
            <pc:sldMk cId="144460309" sldId="279"/>
            <ac:spMk id="4" creationId="{CA3F9222-8A49-364E-B98E-98E022F0893E}"/>
          </ac:spMkLst>
        </pc:spChg>
        <pc:spChg chg="add del mod">
          <ac:chgData name="Laura Amy Daīnes" userId="4c6a6cecbfa8f699" providerId="LiveId" clId="{364BB089-5AFC-894C-AFD1-B926EB3AC5CA}" dt="2020-11-26T14:12:53.552" v="137"/>
          <ac:spMkLst>
            <pc:docMk/>
            <pc:sldMk cId="144460309" sldId="279"/>
            <ac:spMk id="8" creationId="{7A191650-6548-AF46-88BF-CC8333BB937D}"/>
          </ac:spMkLst>
        </pc:spChg>
        <pc:spChg chg="add del mod">
          <ac:chgData name="Laura Amy Daīnes" userId="4c6a6cecbfa8f699" providerId="LiveId" clId="{364BB089-5AFC-894C-AFD1-B926EB3AC5CA}" dt="2020-12-08T13:41:56.811" v="10151"/>
          <ac:spMkLst>
            <pc:docMk/>
            <pc:sldMk cId="144460309" sldId="279"/>
            <ac:spMk id="9" creationId="{9503E547-4B80-1349-9ECE-8B33591E881D}"/>
          </ac:spMkLst>
        </pc:spChg>
        <pc:spChg chg="add">
          <ac:chgData name="Laura Amy Daīnes" userId="4c6a6cecbfa8f699" providerId="LiveId" clId="{364BB089-5AFC-894C-AFD1-B926EB3AC5CA}" dt="2020-11-26T13:44:30.057" v="60" actId="26606"/>
          <ac:spMkLst>
            <pc:docMk/>
            <pc:sldMk cId="144460309" sldId="279"/>
            <ac:spMk id="11" creationId="{C43A114B-CAF8-402E-A898-DEE2C2022EBD}"/>
          </ac:spMkLst>
        </pc:spChg>
        <pc:spChg chg="add">
          <ac:chgData name="Laura Amy Daīnes" userId="4c6a6cecbfa8f699" providerId="LiveId" clId="{364BB089-5AFC-894C-AFD1-B926EB3AC5CA}" dt="2020-11-26T13:44:30.057" v="60" actId="26606"/>
          <ac:spMkLst>
            <pc:docMk/>
            <pc:sldMk cId="144460309" sldId="279"/>
            <ac:spMk id="13" creationId="{64E68BB1-DCF6-49AB-8FF1-7E68DCBCD111}"/>
          </ac:spMkLst>
        </pc:spChg>
        <pc:spChg chg="add">
          <ac:chgData name="Laura Amy Daīnes" userId="4c6a6cecbfa8f699" providerId="LiveId" clId="{364BB089-5AFC-894C-AFD1-B926EB3AC5CA}" dt="2020-11-26T13:44:30.057" v="60" actId="26606"/>
          <ac:spMkLst>
            <pc:docMk/>
            <pc:sldMk cId="144460309" sldId="279"/>
            <ac:spMk id="15" creationId="{DA9B8539-604B-420E-BA1B-0A2E64CD7C72}"/>
          </ac:spMkLst>
        </pc:spChg>
        <pc:spChg chg="add">
          <ac:chgData name="Laura Amy Daīnes" userId="4c6a6cecbfa8f699" providerId="LiveId" clId="{364BB089-5AFC-894C-AFD1-B926EB3AC5CA}" dt="2020-11-26T13:44:30.057" v="60" actId="26606"/>
          <ac:spMkLst>
            <pc:docMk/>
            <pc:sldMk cId="144460309" sldId="279"/>
            <ac:spMk id="17" creationId="{7236CAA2-54C3-4136-B0CC-6837B14D8143}"/>
          </ac:spMkLst>
        </pc:spChg>
        <pc:spChg chg="add">
          <ac:chgData name="Laura Amy Daīnes" userId="4c6a6cecbfa8f699" providerId="LiveId" clId="{364BB089-5AFC-894C-AFD1-B926EB3AC5CA}" dt="2020-11-26T13:44:30.057" v="60" actId="26606"/>
          <ac:spMkLst>
            <pc:docMk/>
            <pc:sldMk cId="144460309" sldId="279"/>
            <ac:spMk id="19" creationId="{40F86E67-9E86-453F-92BC-648189829C2F}"/>
          </ac:spMkLst>
        </pc:spChg>
        <pc:spChg chg="add">
          <ac:chgData name="Laura Amy Daīnes" userId="4c6a6cecbfa8f699" providerId="LiveId" clId="{364BB089-5AFC-894C-AFD1-B926EB3AC5CA}" dt="2020-11-26T13:44:30.057" v="60" actId="26606"/>
          <ac:spMkLst>
            <pc:docMk/>
            <pc:sldMk cId="144460309" sldId="279"/>
            <ac:spMk id="21" creationId="{F73C5439-21D4-46F3-9CF4-FF1CE786FF15}"/>
          </ac:spMkLst>
        </pc:spChg>
        <pc:grpChg chg="add">
          <ac:chgData name="Laura Amy Daīnes" userId="4c6a6cecbfa8f699" providerId="LiveId" clId="{364BB089-5AFC-894C-AFD1-B926EB3AC5CA}" dt="2020-11-26T13:44:30.057" v="60" actId="26606"/>
          <ac:grpSpMkLst>
            <pc:docMk/>
            <pc:sldMk cId="144460309" sldId="279"/>
            <ac:grpSpMk id="23" creationId="{227140B8-92FC-43F0-8CCA-F40052CE502D}"/>
          </ac:grpSpMkLst>
        </pc:grpChg>
        <pc:picChg chg="add del mod modCrop">
          <ac:chgData name="Laura Amy Daīnes" userId="4c6a6cecbfa8f699" providerId="LiveId" clId="{364BB089-5AFC-894C-AFD1-B926EB3AC5CA}" dt="2020-12-02T10:04:56.903" v="4403" actId="478"/>
          <ac:picMkLst>
            <pc:docMk/>
            <pc:sldMk cId="144460309" sldId="279"/>
            <ac:picMk id="6" creationId="{7318E706-9C55-464E-A0D9-EA994C15F15F}"/>
          </ac:picMkLst>
        </pc:picChg>
        <pc:picChg chg="add del mod">
          <ac:chgData name="Laura Amy Daīnes" userId="4c6a6cecbfa8f699" providerId="LiveId" clId="{364BB089-5AFC-894C-AFD1-B926EB3AC5CA}" dt="2020-12-08T13:41:51.496" v="10150" actId="478"/>
          <ac:picMkLst>
            <pc:docMk/>
            <pc:sldMk cId="144460309" sldId="279"/>
            <ac:picMk id="6" creationId="{B1D7A1CA-1561-FA47-991A-EE4DF284E784}"/>
          </ac:picMkLst>
        </pc:picChg>
        <pc:picChg chg="add del mod modCrop">
          <ac:chgData name="Laura Amy Daīnes" userId="4c6a6cecbfa8f699" providerId="LiveId" clId="{364BB089-5AFC-894C-AFD1-B926EB3AC5CA}" dt="2020-11-26T14:11:24.124" v="136" actId="478"/>
          <ac:picMkLst>
            <pc:docMk/>
            <pc:sldMk cId="144460309" sldId="279"/>
            <ac:picMk id="6" creationId="{E7BDE1BE-C26D-B344-A8A7-80C58F3AB984}"/>
          </ac:picMkLst>
        </pc:picChg>
        <pc:picChg chg="add del mod modCrop">
          <ac:chgData name="Laura Amy Daīnes" userId="4c6a6cecbfa8f699" providerId="LiveId" clId="{364BB089-5AFC-894C-AFD1-B926EB3AC5CA}" dt="2020-12-08T10:45:41.606" v="9554" actId="478"/>
          <ac:picMkLst>
            <pc:docMk/>
            <pc:sldMk cId="144460309" sldId="279"/>
            <ac:picMk id="7" creationId="{BBAB0633-A83A-DC4B-8BD3-C08CA0FB0598}"/>
          </ac:picMkLst>
        </pc:picChg>
        <pc:picChg chg="add del mod modCrop">
          <ac:chgData name="Laura Amy Daīnes" userId="4c6a6cecbfa8f699" providerId="LiveId" clId="{364BB089-5AFC-894C-AFD1-B926EB3AC5CA}" dt="2020-11-27T09:33:16.381" v="339" actId="478"/>
          <ac:picMkLst>
            <pc:docMk/>
            <pc:sldMk cId="144460309" sldId="279"/>
            <ac:picMk id="10" creationId="{FBA87E95-3F7B-DE4A-90C7-BDA57C468BAE}"/>
          </ac:picMkLst>
        </pc:picChg>
        <pc:picChg chg="add mod">
          <ac:chgData name="Laura Amy Daīnes" userId="4c6a6cecbfa8f699" providerId="LiveId" clId="{364BB089-5AFC-894C-AFD1-B926EB3AC5CA}" dt="2020-12-08T13:42:06.863" v="10159" actId="1076"/>
          <ac:picMkLst>
            <pc:docMk/>
            <pc:sldMk cId="144460309" sldId="279"/>
            <ac:picMk id="12" creationId="{D5233F30-B604-BA42-AFB3-BE436A329275}"/>
          </ac:picMkLst>
        </pc:picChg>
      </pc:sldChg>
      <pc:sldChg chg="addSp delSp modSp new del mod setBg">
        <pc:chgData name="Laura Amy Daīnes" userId="4c6a6cecbfa8f699" providerId="LiveId" clId="{364BB089-5AFC-894C-AFD1-B926EB3AC5CA}" dt="2020-12-08T13:35:31.609" v="10131" actId="2696"/>
        <pc:sldMkLst>
          <pc:docMk/>
          <pc:sldMk cId="2751470538" sldId="280"/>
        </pc:sldMkLst>
        <pc:spChg chg="mod">
          <ac:chgData name="Laura Amy Daīnes" userId="4c6a6cecbfa8f699" providerId="LiveId" clId="{364BB089-5AFC-894C-AFD1-B926EB3AC5CA}" dt="2020-12-02T17:17:26.095" v="9239" actId="20577"/>
          <ac:spMkLst>
            <pc:docMk/>
            <pc:sldMk cId="2751470538" sldId="280"/>
            <ac:spMk id="2" creationId="{A73F9B12-FA18-2444-B06F-754BAF45727F}"/>
          </ac:spMkLst>
        </pc:spChg>
        <pc:spChg chg="del">
          <ac:chgData name="Laura Amy Daīnes" userId="4c6a6cecbfa8f699" providerId="LiveId" clId="{364BB089-5AFC-894C-AFD1-B926EB3AC5CA}" dt="2020-11-26T13:49:57.108" v="86"/>
          <ac:spMkLst>
            <pc:docMk/>
            <pc:sldMk cId="2751470538" sldId="280"/>
            <ac:spMk id="3" creationId="{FBF0574C-45CD-C24E-824A-7AF5D3B847B0}"/>
          </ac:spMkLst>
        </pc:spChg>
        <pc:spChg chg="add del mod">
          <ac:chgData name="Laura Amy Daīnes" userId="4c6a6cecbfa8f699" providerId="LiveId" clId="{364BB089-5AFC-894C-AFD1-B926EB3AC5CA}" dt="2020-12-03T14:31:12.079" v="9493"/>
          <ac:spMkLst>
            <pc:docMk/>
            <pc:sldMk cId="2751470538" sldId="280"/>
            <ac:spMk id="4" creationId="{13935007-3F95-3940-90F5-8C5479A3562B}"/>
          </ac:spMkLst>
        </pc:spChg>
        <pc:spChg chg="del">
          <ac:chgData name="Laura Amy Daīnes" userId="4c6a6cecbfa8f699" providerId="LiveId" clId="{364BB089-5AFC-894C-AFD1-B926EB3AC5CA}" dt="2020-11-26T13:50:08.187" v="90" actId="478"/>
          <ac:spMkLst>
            <pc:docMk/>
            <pc:sldMk cId="2751470538" sldId="280"/>
            <ac:spMk id="4" creationId="{1BD5E8F5-E1D4-D849-A391-55555CB40872}"/>
          </ac:spMkLst>
        </pc:spChg>
        <pc:spChg chg="add del mod">
          <ac:chgData name="Laura Amy Daīnes" userId="4c6a6cecbfa8f699" providerId="LiveId" clId="{364BB089-5AFC-894C-AFD1-B926EB3AC5CA}" dt="2020-12-02T09:51:20.266" v="4284"/>
          <ac:spMkLst>
            <pc:docMk/>
            <pc:sldMk cId="2751470538" sldId="280"/>
            <ac:spMk id="4" creationId="{2EECB112-6540-7747-A270-249B38D3ADDA}"/>
          </ac:spMkLst>
        </pc:spChg>
        <pc:spChg chg="add del mod">
          <ac:chgData name="Laura Amy Daīnes" userId="4c6a6cecbfa8f699" providerId="LiveId" clId="{364BB089-5AFC-894C-AFD1-B926EB3AC5CA}" dt="2020-12-08T10:43:45" v="9538"/>
          <ac:spMkLst>
            <pc:docMk/>
            <pc:sldMk cId="2751470538" sldId="280"/>
            <ac:spMk id="4" creationId="{8A04FABE-4108-D94D-A37B-4771EC2F5711}"/>
          </ac:spMkLst>
        </pc:spChg>
        <pc:spChg chg="add del mod">
          <ac:chgData name="Laura Amy Daīnes" userId="4c6a6cecbfa8f699" providerId="LiveId" clId="{364BB089-5AFC-894C-AFD1-B926EB3AC5CA}" dt="2020-11-26T14:05:25.745" v="105"/>
          <ac:spMkLst>
            <pc:docMk/>
            <pc:sldMk cId="2751470538" sldId="280"/>
            <ac:spMk id="8" creationId="{64D3456F-5621-654A-AE92-05A46976EECC}"/>
          </ac:spMkLst>
        </pc:spChg>
        <pc:spChg chg="add mod">
          <ac:chgData name="Laura Amy Daīnes" userId="4c6a6cecbfa8f699" providerId="LiveId" clId="{364BB089-5AFC-894C-AFD1-B926EB3AC5CA}" dt="2020-12-08T13:35:29.778" v="10130" actId="478"/>
          <ac:spMkLst>
            <pc:docMk/>
            <pc:sldMk cId="2751470538" sldId="280"/>
            <ac:spMk id="9" creationId="{4ADB0F49-0EE8-9943-8946-B121F3B654C2}"/>
          </ac:spMkLst>
        </pc:spChg>
        <pc:spChg chg="add">
          <ac:chgData name="Laura Amy Daīnes" userId="4c6a6cecbfa8f699" providerId="LiveId" clId="{364BB089-5AFC-894C-AFD1-B926EB3AC5CA}" dt="2020-11-26T13:50:01.820" v="89" actId="26606"/>
          <ac:spMkLst>
            <pc:docMk/>
            <pc:sldMk cId="2751470538" sldId="280"/>
            <ac:spMk id="11" creationId="{C43A114B-CAF8-402E-A898-DEE2C2022EBD}"/>
          </ac:spMkLst>
        </pc:spChg>
        <pc:spChg chg="add">
          <ac:chgData name="Laura Amy Daīnes" userId="4c6a6cecbfa8f699" providerId="LiveId" clId="{364BB089-5AFC-894C-AFD1-B926EB3AC5CA}" dt="2020-11-26T13:50:01.820" v="89" actId="26606"/>
          <ac:spMkLst>
            <pc:docMk/>
            <pc:sldMk cId="2751470538" sldId="280"/>
            <ac:spMk id="13" creationId="{64E68BB1-DCF6-49AB-8FF1-7E68DCBCD111}"/>
          </ac:spMkLst>
        </pc:spChg>
        <pc:spChg chg="add">
          <ac:chgData name="Laura Amy Daīnes" userId="4c6a6cecbfa8f699" providerId="LiveId" clId="{364BB089-5AFC-894C-AFD1-B926EB3AC5CA}" dt="2020-11-26T13:50:01.820" v="89" actId="26606"/>
          <ac:spMkLst>
            <pc:docMk/>
            <pc:sldMk cId="2751470538" sldId="280"/>
            <ac:spMk id="15" creationId="{DA9B8539-604B-420E-BA1B-0A2E64CD7C72}"/>
          </ac:spMkLst>
        </pc:spChg>
        <pc:spChg chg="add">
          <ac:chgData name="Laura Amy Daīnes" userId="4c6a6cecbfa8f699" providerId="LiveId" clId="{364BB089-5AFC-894C-AFD1-B926EB3AC5CA}" dt="2020-11-26T13:50:01.820" v="89" actId="26606"/>
          <ac:spMkLst>
            <pc:docMk/>
            <pc:sldMk cId="2751470538" sldId="280"/>
            <ac:spMk id="17" creationId="{7236CAA2-54C3-4136-B0CC-6837B14D8143}"/>
          </ac:spMkLst>
        </pc:spChg>
        <pc:spChg chg="add">
          <ac:chgData name="Laura Amy Daīnes" userId="4c6a6cecbfa8f699" providerId="LiveId" clId="{364BB089-5AFC-894C-AFD1-B926EB3AC5CA}" dt="2020-11-26T13:50:01.820" v="89" actId="26606"/>
          <ac:spMkLst>
            <pc:docMk/>
            <pc:sldMk cId="2751470538" sldId="280"/>
            <ac:spMk id="19" creationId="{40F86E67-9E86-453F-92BC-648189829C2F}"/>
          </ac:spMkLst>
        </pc:spChg>
        <pc:spChg chg="add">
          <ac:chgData name="Laura Amy Daīnes" userId="4c6a6cecbfa8f699" providerId="LiveId" clId="{364BB089-5AFC-894C-AFD1-B926EB3AC5CA}" dt="2020-11-26T13:50:01.820" v="89" actId="26606"/>
          <ac:spMkLst>
            <pc:docMk/>
            <pc:sldMk cId="2751470538" sldId="280"/>
            <ac:spMk id="21" creationId="{F73C5439-21D4-46F3-9CF4-FF1CE786FF15}"/>
          </ac:spMkLst>
        </pc:spChg>
        <pc:grpChg chg="add">
          <ac:chgData name="Laura Amy Daīnes" userId="4c6a6cecbfa8f699" providerId="LiveId" clId="{364BB089-5AFC-894C-AFD1-B926EB3AC5CA}" dt="2020-11-26T13:50:01.820" v="89" actId="26606"/>
          <ac:grpSpMkLst>
            <pc:docMk/>
            <pc:sldMk cId="2751470538" sldId="280"/>
            <ac:grpSpMk id="23" creationId="{227140B8-92FC-43F0-8CCA-F40052CE502D}"/>
          </ac:grpSpMkLst>
        </pc:grpChg>
        <pc:picChg chg="add del mod">
          <ac:chgData name="Laura Amy Daīnes" userId="4c6a6cecbfa8f699" providerId="LiveId" clId="{364BB089-5AFC-894C-AFD1-B926EB3AC5CA}" dt="2020-11-26T14:05:20.715" v="104" actId="478"/>
          <ac:picMkLst>
            <pc:docMk/>
            <pc:sldMk cId="2751470538" sldId="280"/>
            <ac:picMk id="6" creationId="{3E15710D-0C16-7946-A22F-FCD6BBB307A8}"/>
          </ac:picMkLst>
        </pc:picChg>
        <pc:picChg chg="add del mod">
          <ac:chgData name="Laura Amy Daīnes" userId="4c6a6cecbfa8f699" providerId="LiveId" clId="{364BB089-5AFC-894C-AFD1-B926EB3AC5CA}" dt="2020-12-03T14:31:07.807" v="9492" actId="478"/>
          <ac:picMkLst>
            <pc:docMk/>
            <pc:sldMk cId="2751470538" sldId="280"/>
            <ac:picMk id="6" creationId="{5BAF5AC8-9C64-E74E-BE68-3C974805689B}"/>
          </ac:picMkLst>
        </pc:picChg>
        <pc:picChg chg="add del mod">
          <ac:chgData name="Laura Amy Daīnes" userId="4c6a6cecbfa8f699" providerId="LiveId" clId="{364BB089-5AFC-894C-AFD1-B926EB3AC5CA}" dt="2020-12-08T13:35:29.778" v="10130" actId="478"/>
          <ac:picMkLst>
            <pc:docMk/>
            <pc:sldMk cId="2751470538" sldId="280"/>
            <ac:picMk id="6" creationId="{95175C36-4E3F-FA4D-9AEA-DDC2865A499A}"/>
          </ac:picMkLst>
        </pc:picChg>
        <pc:picChg chg="add del mod">
          <ac:chgData name="Laura Amy Daīnes" userId="4c6a6cecbfa8f699" providerId="LiveId" clId="{364BB089-5AFC-894C-AFD1-B926EB3AC5CA}" dt="2020-12-08T10:43:31.059" v="9537" actId="478"/>
          <ac:picMkLst>
            <pc:docMk/>
            <pc:sldMk cId="2751470538" sldId="280"/>
            <ac:picMk id="7" creationId="{1C8A32EC-8941-7144-93BA-ED5A36EAE49C}"/>
          </ac:picMkLst>
        </pc:picChg>
        <pc:picChg chg="add del mod modCrop">
          <ac:chgData name="Laura Amy Daīnes" userId="4c6a6cecbfa8f699" providerId="LiveId" clId="{364BB089-5AFC-894C-AFD1-B926EB3AC5CA}" dt="2020-12-02T09:46:29.043" v="4283" actId="478"/>
          <ac:picMkLst>
            <pc:docMk/>
            <pc:sldMk cId="2751470538" sldId="280"/>
            <ac:picMk id="10" creationId="{FD191500-4153-424E-A9C6-18E71200AEDF}"/>
          </ac:picMkLst>
        </pc:picChg>
      </pc:sldChg>
      <pc:sldChg chg="addSp modSp new mod ord setBg">
        <pc:chgData name="Laura Amy Daīnes" userId="4c6a6cecbfa8f699" providerId="LiveId" clId="{364BB089-5AFC-894C-AFD1-B926EB3AC5CA}" dt="2020-12-02T14:53:38.001" v="6626" actId="5793"/>
        <pc:sldMkLst>
          <pc:docMk/>
          <pc:sldMk cId="2484417254" sldId="281"/>
        </pc:sldMkLst>
        <pc:spChg chg="mod">
          <ac:chgData name="Laura Amy Daīnes" userId="4c6a6cecbfa8f699" providerId="LiveId" clId="{364BB089-5AFC-894C-AFD1-B926EB3AC5CA}" dt="2020-11-27T08:15:43.625" v="179"/>
          <ac:spMkLst>
            <pc:docMk/>
            <pc:sldMk cId="2484417254" sldId="281"/>
            <ac:spMk id="2" creationId="{F09282DF-FDD2-4942-BA2A-EAA763534351}"/>
          </ac:spMkLst>
        </pc:spChg>
        <pc:spChg chg="mod">
          <ac:chgData name="Laura Amy Daīnes" userId="4c6a6cecbfa8f699" providerId="LiveId" clId="{364BB089-5AFC-894C-AFD1-B926EB3AC5CA}" dt="2020-12-02T14:53:38.001" v="6626" actId="5793"/>
          <ac:spMkLst>
            <pc:docMk/>
            <pc:sldMk cId="2484417254" sldId="281"/>
            <ac:spMk id="3" creationId="{1ED8C75D-6FA1-644D-BB77-CA91007463A9}"/>
          </ac:spMkLst>
        </pc:spChg>
        <pc:spChg chg="add">
          <ac:chgData name="Laura Amy Daīnes" userId="4c6a6cecbfa8f699" providerId="LiveId" clId="{364BB089-5AFC-894C-AFD1-B926EB3AC5CA}" dt="2020-11-27T08:11:41.950" v="153" actId="26606"/>
          <ac:spMkLst>
            <pc:docMk/>
            <pc:sldMk cId="2484417254" sldId="281"/>
            <ac:spMk id="8" creationId="{324E43EB-867C-4B35-9A5C-E435157C7297}"/>
          </ac:spMkLst>
        </pc:spChg>
        <pc:grpChg chg="add">
          <ac:chgData name="Laura Amy Daīnes" userId="4c6a6cecbfa8f699" providerId="LiveId" clId="{364BB089-5AFC-894C-AFD1-B926EB3AC5CA}" dt="2020-11-27T08:11:41.950" v="153" actId="26606"/>
          <ac:grpSpMkLst>
            <pc:docMk/>
            <pc:sldMk cId="2484417254" sldId="281"/>
            <ac:grpSpMk id="10" creationId="{E9E30886-05F9-4600-87C6-A496E2500DDC}"/>
          </ac:grpSpMkLst>
        </pc:grpChg>
      </pc:sldChg>
      <pc:sldChg chg="addSp modSp new del mod setBg">
        <pc:chgData name="Laura Amy Daīnes" userId="4c6a6cecbfa8f699" providerId="LiveId" clId="{364BB089-5AFC-894C-AFD1-B926EB3AC5CA}" dt="2020-12-02T14:51:55.532" v="6608" actId="2696"/>
        <pc:sldMkLst>
          <pc:docMk/>
          <pc:sldMk cId="1934022936" sldId="282"/>
        </pc:sldMkLst>
        <pc:spChg chg="mod">
          <ac:chgData name="Laura Amy Daīnes" userId="4c6a6cecbfa8f699" providerId="LiveId" clId="{364BB089-5AFC-894C-AFD1-B926EB3AC5CA}" dt="2020-11-27T08:15:48.033" v="180"/>
          <ac:spMkLst>
            <pc:docMk/>
            <pc:sldMk cId="1934022936" sldId="282"/>
            <ac:spMk id="2" creationId="{B3D7DB52-F051-9D49-BAAC-8F7D7C0F2208}"/>
          </ac:spMkLst>
        </pc:spChg>
        <pc:spChg chg="mod">
          <ac:chgData name="Laura Amy Daīnes" userId="4c6a6cecbfa8f699" providerId="LiveId" clId="{364BB089-5AFC-894C-AFD1-B926EB3AC5CA}" dt="2020-12-02T14:46:26.881" v="6335" actId="5793"/>
          <ac:spMkLst>
            <pc:docMk/>
            <pc:sldMk cId="1934022936" sldId="282"/>
            <ac:spMk id="3" creationId="{C6F33DDB-007B-F04F-96D0-DA6A0AC81679}"/>
          </ac:spMkLst>
        </pc:spChg>
        <pc:spChg chg="add">
          <ac:chgData name="Laura Amy Daīnes" userId="4c6a6cecbfa8f699" providerId="LiveId" clId="{364BB089-5AFC-894C-AFD1-B926EB3AC5CA}" dt="2020-11-27T08:12:38.865" v="163" actId="26606"/>
          <ac:spMkLst>
            <pc:docMk/>
            <pc:sldMk cId="1934022936" sldId="282"/>
            <ac:spMk id="8" creationId="{324E43EB-867C-4B35-9A5C-E435157C7297}"/>
          </ac:spMkLst>
        </pc:spChg>
        <pc:grpChg chg="add">
          <ac:chgData name="Laura Amy Daīnes" userId="4c6a6cecbfa8f699" providerId="LiveId" clId="{364BB089-5AFC-894C-AFD1-B926EB3AC5CA}" dt="2020-11-27T08:12:38.865" v="163" actId="26606"/>
          <ac:grpSpMkLst>
            <pc:docMk/>
            <pc:sldMk cId="1934022936" sldId="282"/>
            <ac:grpSpMk id="10" creationId="{E9E30886-05F9-4600-87C6-A496E2500DDC}"/>
          </ac:grpSpMkLst>
        </pc:grpChg>
      </pc:sldChg>
      <pc:sldChg chg="addSp modSp new del mod setBg">
        <pc:chgData name="Laura Amy Daīnes" userId="4c6a6cecbfa8f699" providerId="LiveId" clId="{364BB089-5AFC-894C-AFD1-B926EB3AC5CA}" dt="2020-11-27T08:19:19.893" v="193" actId="2696"/>
        <pc:sldMkLst>
          <pc:docMk/>
          <pc:sldMk cId="1555950262" sldId="283"/>
        </pc:sldMkLst>
        <pc:spChg chg="mod">
          <ac:chgData name="Laura Amy Daīnes" userId="4c6a6cecbfa8f699" providerId="LiveId" clId="{364BB089-5AFC-894C-AFD1-B926EB3AC5CA}" dt="2020-11-27T08:19:03.691" v="190" actId="26606"/>
          <ac:spMkLst>
            <pc:docMk/>
            <pc:sldMk cId="1555950262" sldId="283"/>
            <ac:spMk id="2" creationId="{AB4417DD-0D93-E644-8F0B-A66A27A579F8}"/>
          </ac:spMkLst>
        </pc:spChg>
        <pc:spChg chg="mod">
          <ac:chgData name="Laura Amy Daīnes" userId="4c6a6cecbfa8f699" providerId="LiveId" clId="{364BB089-5AFC-894C-AFD1-B926EB3AC5CA}" dt="2020-11-27T08:19:18.161" v="192" actId="20577"/>
          <ac:spMkLst>
            <pc:docMk/>
            <pc:sldMk cId="1555950262" sldId="283"/>
            <ac:spMk id="3" creationId="{49CC6B47-87B1-AC4C-B809-C82CA241F0AF}"/>
          </ac:spMkLst>
        </pc:spChg>
        <pc:spChg chg="add">
          <ac:chgData name="Laura Amy Daīnes" userId="4c6a6cecbfa8f699" providerId="LiveId" clId="{364BB089-5AFC-894C-AFD1-B926EB3AC5CA}" dt="2020-11-27T08:19:03.691" v="190" actId="26606"/>
          <ac:spMkLst>
            <pc:docMk/>
            <pc:sldMk cId="1555950262" sldId="283"/>
            <ac:spMk id="15" creationId="{CB300B9C-C1F6-47BC-A43F-3B172CD7FF3C}"/>
          </ac:spMkLst>
        </pc:spChg>
        <pc:spChg chg="add">
          <ac:chgData name="Laura Amy Daīnes" userId="4c6a6cecbfa8f699" providerId="LiveId" clId="{364BB089-5AFC-894C-AFD1-B926EB3AC5CA}" dt="2020-11-27T08:19:03.691" v="190" actId="26606"/>
          <ac:spMkLst>
            <pc:docMk/>
            <pc:sldMk cId="1555950262" sldId="283"/>
            <ac:spMk id="17" creationId="{02E8BD2A-4014-4DC6-A228-4ECE6A0AA6D1}"/>
          </ac:spMkLst>
        </pc:spChg>
        <pc:grpChg chg="add">
          <ac:chgData name="Laura Amy Daīnes" userId="4c6a6cecbfa8f699" providerId="LiveId" clId="{364BB089-5AFC-894C-AFD1-B926EB3AC5CA}" dt="2020-11-27T08:19:03.691" v="190" actId="26606"/>
          <ac:grpSpMkLst>
            <pc:docMk/>
            <pc:sldMk cId="1555950262" sldId="283"/>
            <ac:grpSpMk id="8" creationId="{46AC64B6-5299-4EDC-A5BA-C486DE605216}"/>
          </ac:grpSpMkLst>
        </pc:grpChg>
        <pc:grpChg chg="add">
          <ac:chgData name="Laura Amy Daīnes" userId="4c6a6cecbfa8f699" providerId="LiveId" clId="{364BB089-5AFC-894C-AFD1-B926EB3AC5CA}" dt="2020-11-27T08:19:03.691" v="190" actId="26606"/>
          <ac:grpSpMkLst>
            <pc:docMk/>
            <pc:sldMk cId="1555950262" sldId="283"/>
            <ac:grpSpMk id="19" creationId="{055DA240-4A21-4C3F-AD76-9FFDA978F8BB}"/>
          </ac:grpSpMkLst>
        </pc:grpChg>
      </pc:sldChg>
      <pc:sldChg chg="modSp add del mod ord">
        <pc:chgData name="Laura Amy Daīnes" userId="4c6a6cecbfa8f699" providerId="LiveId" clId="{364BB089-5AFC-894C-AFD1-B926EB3AC5CA}" dt="2020-12-02T09:26:33.035" v="3784" actId="2696"/>
        <pc:sldMkLst>
          <pc:docMk/>
          <pc:sldMk cId="1642035207" sldId="283"/>
        </pc:sldMkLst>
        <pc:spChg chg="mod">
          <ac:chgData name="Laura Amy Daīnes" userId="4c6a6cecbfa8f699" providerId="LiveId" clId="{364BB089-5AFC-894C-AFD1-B926EB3AC5CA}" dt="2020-11-27T08:51:27.682" v="338" actId="20577"/>
          <ac:spMkLst>
            <pc:docMk/>
            <pc:sldMk cId="1642035207" sldId="283"/>
            <ac:spMk id="3" creationId="{95B829F2-2D1F-7C43-8580-7DFDFFE277DA}"/>
          </ac:spMkLst>
        </pc:spChg>
      </pc:sldChg>
      <pc:sldChg chg="modSp new del">
        <pc:chgData name="Laura Amy Daīnes" userId="4c6a6cecbfa8f699" providerId="LiveId" clId="{364BB089-5AFC-894C-AFD1-B926EB3AC5CA}" dt="2020-11-27T08:18:49.062" v="188" actId="2696"/>
        <pc:sldMkLst>
          <pc:docMk/>
          <pc:sldMk cId="2332783780" sldId="283"/>
        </pc:sldMkLst>
        <pc:spChg chg="mod">
          <ac:chgData name="Laura Amy Daīnes" userId="4c6a6cecbfa8f699" providerId="LiveId" clId="{364BB089-5AFC-894C-AFD1-B926EB3AC5CA}" dt="2020-11-27T08:18:38.491" v="187"/>
          <ac:spMkLst>
            <pc:docMk/>
            <pc:sldMk cId="2332783780" sldId="283"/>
            <ac:spMk id="2" creationId="{FD83DEE2-34F2-7743-995D-7F4F88F785C1}"/>
          </ac:spMkLst>
        </pc:spChg>
      </pc:sldChg>
      <pc:sldChg chg="addSp delSp modSp new del mod setBg">
        <pc:chgData name="Laura Amy Daīnes" userId="4c6a6cecbfa8f699" providerId="LiveId" clId="{364BB089-5AFC-894C-AFD1-B926EB3AC5CA}" dt="2020-11-27T08:33:51.271" v="217" actId="2696"/>
        <pc:sldMkLst>
          <pc:docMk/>
          <pc:sldMk cId="492133642" sldId="284"/>
        </pc:sldMkLst>
        <pc:spChg chg="mod">
          <ac:chgData name="Laura Amy Daīnes" userId="4c6a6cecbfa8f699" providerId="LiveId" clId="{364BB089-5AFC-894C-AFD1-B926EB3AC5CA}" dt="2020-11-27T08:28:49.594" v="203" actId="26606"/>
          <ac:spMkLst>
            <pc:docMk/>
            <pc:sldMk cId="492133642" sldId="284"/>
            <ac:spMk id="2" creationId="{1B7695A4-7903-8D4E-840A-1D6918FD33C1}"/>
          </ac:spMkLst>
        </pc:spChg>
        <pc:spChg chg="del">
          <ac:chgData name="Laura Amy Daīnes" userId="4c6a6cecbfa8f699" providerId="LiveId" clId="{364BB089-5AFC-894C-AFD1-B926EB3AC5CA}" dt="2020-11-27T08:28:43.818" v="200"/>
          <ac:spMkLst>
            <pc:docMk/>
            <pc:sldMk cId="492133642" sldId="284"/>
            <ac:spMk id="3" creationId="{E914D277-3D6D-024E-AC98-7DFC2BEAE658}"/>
          </ac:spMkLst>
        </pc:spChg>
        <pc:spChg chg="add">
          <ac:chgData name="Laura Amy Daīnes" userId="4c6a6cecbfa8f699" providerId="LiveId" clId="{364BB089-5AFC-894C-AFD1-B926EB3AC5CA}" dt="2020-11-27T08:28:49.594" v="203" actId="26606"/>
          <ac:spMkLst>
            <pc:docMk/>
            <pc:sldMk cId="492133642" sldId="284"/>
            <ac:spMk id="10" creationId="{C43A114B-CAF8-402E-A898-DEE2C2022EBD}"/>
          </ac:spMkLst>
        </pc:spChg>
        <pc:spChg chg="add">
          <ac:chgData name="Laura Amy Daīnes" userId="4c6a6cecbfa8f699" providerId="LiveId" clId="{364BB089-5AFC-894C-AFD1-B926EB3AC5CA}" dt="2020-11-27T08:28:49.594" v="203" actId="26606"/>
          <ac:spMkLst>
            <pc:docMk/>
            <pc:sldMk cId="492133642" sldId="284"/>
            <ac:spMk id="12" creationId="{64E68BB1-DCF6-49AB-8FF1-7E68DCBCD111}"/>
          </ac:spMkLst>
        </pc:spChg>
        <pc:spChg chg="add">
          <ac:chgData name="Laura Amy Daīnes" userId="4c6a6cecbfa8f699" providerId="LiveId" clId="{364BB089-5AFC-894C-AFD1-B926EB3AC5CA}" dt="2020-11-27T08:28:49.594" v="203" actId="26606"/>
          <ac:spMkLst>
            <pc:docMk/>
            <pc:sldMk cId="492133642" sldId="284"/>
            <ac:spMk id="14" creationId="{DA9B8539-604B-420E-BA1B-0A2E64CD7C72}"/>
          </ac:spMkLst>
        </pc:spChg>
        <pc:spChg chg="add">
          <ac:chgData name="Laura Amy Daīnes" userId="4c6a6cecbfa8f699" providerId="LiveId" clId="{364BB089-5AFC-894C-AFD1-B926EB3AC5CA}" dt="2020-11-27T08:28:49.594" v="203" actId="26606"/>
          <ac:spMkLst>
            <pc:docMk/>
            <pc:sldMk cId="492133642" sldId="284"/>
            <ac:spMk id="16" creationId="{7236CAA2-54C3-4136-B0CC-6837B14D8143}"/>
          </ac:spMkLst>
        </pc:spChg>
        <pc:spChg chg="add">
          <ac:chgData name="Laura Amy Daīnes" userId="4c6a6cecbfa8f699" providerId="LiveId" clId="{364BB089-5AFC-894C-AFD1-B926EB3AC5CA}" dt="2020-11-27T08:28:49.594" v="203" actId="26606"/>
          <ac:spMkLst>
            <pc:docMk/>
            <pc:sldMk cId="492133642" sldId="284"/>
            <ac:spMk id="18" creationId="{40F86E67-9E86-453F-92BC-648189829C2F}"/>
          </ac:spMkLst>
        </pc:spChg>
        <pc:spChg chg="add">
          <ac:chgData name="Laura Amy Daīnes" userId="4c6a6cecbfa8f699" providerId="LiveId" clId="{364BB089-5AFC-894C-AFD1-B926EB3AC5CA}" dt="2020-11-27T08:28:49.594" v="203" actId="26606"/>
          <ac:spMkLst>
            <pc:docMk/>
            <pc:sldMk cId="492133642" sldId="284"/>
            <ac:spMk id="20" creationId="{F73C5439-21D4-46F3-9CF4-FF1CE786FF15}"/>
          </ac:spMkLst>
        </pc:spChg>
        <pc:grpChg chg="add">
          <ac:chgData name="Laura Amy Daīnes" userId="4c6a6cecbfa8f699" providerId="LiveId" clId="{364BB089-5AFC-894C-AFD1-B926EB3AC5CA}" dt="2020-11-27T08:28:49.594" v="203" actId="26606"/>
          <ac:grpSpMkLst>
            <pc:docMk/>
            <pc:sldMk cId="492133642" sldId="284"/>
            <ac:grpSpMk id="22" creationId="{227140B8-92FC-43F0-8CCA-F40052CE502D}"/>
          </ac:grpSpMkLst>
        </pc:grpChg>
        <pc:picChg chg="add mod">
          <ac:chgData name="Laura Amy Daīnes" userId="4c6a6cecbfa8f699" providerId="LiveId" clId="{364BB089-5AFC-894C-AFD1-B926EB3AC5CA}" dt="2020-11-27T08:28:57.904" v="206" actId="1076"/>
          <ac:picMkLst>
            <pc:docMk/>
            <pc:sldMk cId="492133642" sldId="284"/>
            <ac:picMk id="5" creationId="{04854B69-7C13-C94C-B583-2C2079A7872B}"/>
          </ac:picMkLst>
        </pc:picChg>
      </pc:sldChg>
      <pc:sldChg chg="addSp delSp modSp new mod setBg">
        <pc:chgData name="Laura Amy Daīnes" userId="4c6a6cecbfa8f699" providerId="LiveId" clId="{364BB089-5AFC-894C-AFD1-B926EB3AC5CA}" dt="2020-12-03T13:25:59.221" v="9471" actId="20577"/>
        <pc:sldMkLst>
          <pc:docMk/>
          <pc:sldMk cId="2319058152" sldId="285"/>
        </pc:sldMkLst>
        <pc:spChg chg="mod">
          <ac:chgData name="Laura Amy Daīnes" userId="4c6a6cecbfa8f699" providerId="LiveId" clId="{364BB089-5AFC-894C-AFD1-B926EB3AC5CA}" dt="2020-12-03T13:25:59.221" v="9471" actId="20577"/>
          <ac:spMkLst>
            <pc:docMk/>
            <pc:sldMk cId="2319058152" sldId="285"/>
            <ac:spMk id="2" creationId="{76C8F95F-B852-4541-A053-388F572C364E}"/>
          </ac:spMkLst>
        </pc:spChg>
        <pc:spChg chg="del">
          <ac:chgData name="Laura Amy Daīnes" userId="4c6a6cecbfa8f699" providerId="LiveId" clId="{364BB089-5AFC-894C-AFD1-B926EB3AC5CA}" dt="2020-11-27T08:33:18.578" v="209"/>
          <ac:spMkLst>
            <pc:docMk/>
            <pc:sldMk cId="2319058152" sldId="285"/>
            <ac:spMk id="3" creationId="{98B33F69-DD32-A340-814B-48CA9455E968}"/>
          </ac:spMkLst>
        </pc:spChg>
        <pc:spChg chg="add">
          <ac:chgData name="Laura Amy Daīnes" userId="4c6a6cecbfa8f699" providerId="LiveId" clId="{364BB089-5AFC-894C-AFD1-B926EB3AC5CA}" dt="2020-11-27T08:33:23.879" v="212" actId="26606"/>
          <ac:spMkLst>
            <pc:docMk/>
            <pc:sldMk cId="2319058152" sldId="285"/>
            <ac:spMk id="10" creationId="{C43A114B-CAF8-402E-A898-DEE2C2022EBD}"/>
          </ac:spMkLst>
        </pc:spChg>
        <pc:spChg chg="add">
          <ac:chgData name="Laura Amy Daīnes" userId="4c6a6cecbfa8f699" providerId="LiveId" clId="{364BB089-5AFC-894C-AFD1-B926EB3AC5CA}" dt="2020-11-27T08:33:23.879" v="212" actId="26606"/>
          <ac:spMkLst>
            <pc:docMk/>
            <pc:sldMk cId="2319058152" sldId="285"/>
            <ac:spMk id="12" creationId="{64E68BB1-DCF6-49AB-8FF1-7E68DCBCD111}"/>
          </ac:spMkLst>
        </pc:spChg>
        <pc:spChg chg="add">
          <ac:chgData name="Laura Amy Daīnes" userId="4c6a6cecbfa8f699" providerId="LiveId" clId="{364BB089-5AFC-894C-AFD1-B926EB3AC5CA}" dt="2020-11-27T08:33:23.879" v="212" actId="26606"/>
          <ac:spMkLst>
            <pc:docMk/>
            <pc:sldMk cId="2319058152" sldId="285"/>
            <ac:spMk id="14" creationId="{DA9B8539-604B-420E-BA1B-0A2E64CD7C72}"/>
          </ac:spMkLst>
        </pc:spChg>
        <pc:spChg chg="add">
          <ac:chgData name="Laura Amy Daīnes" userId="4c6a6cecbfa8f699" providerId="LiveId" clId="{364BB089-5AFC-894C-AFD1-B926EB3AC5CA}" dt="2020-11-27T08:33:23.879" v="212" actId="26606"/>
          <ac:spMkLst>
            <pc:docMk/>
            <pc:sldMk cId="2319058152" sldId="285"/>
            <ac:spMk id="16" creationId="{7236CAA2-54C3-4136-B0CC-6837B14D8143}"/>
          </ac:spMkLst>
        </pc:spChg>
        <pc:spChg chg="add">
          <ac:chgData name="Laura Amy Daīnes" userId="4c6a6cecbfa8f699" providerId="LiveId" clId="{364BB089-5AFC-894C-AFD1-B926EB3AC5CA}" dt="2020-11-27T08:33:23.879" v="212" actId="26606"/>
          <ac:spMkLst>
            <pc:docMk/>
            <pc:sldMk cId="2319058152" sldId="285"/>
            <ac:spMk id="18" creationId="{40F86E67-9E86-453F-92BC-648189829C2F}"/>
          </ac:spMkLst>
        </pc:spChg>
        <pc:spChg chg="add">
          <ac:chgData name="Laura Amy Daīnes" userId="4c6a6cecbfa8f699" providerId="LiveId" clId="{364BB089-5AFC-894C-AFD1-B926EB3AC5CA}" dt="2020-11-27T08:33:23.879" v="212" actId="26606"/>
          <ac:spMkLst>
            <pc:docMk/>
            <pc:sldMk cId="2319058152" sldId="285"/>
            <ac:spMk id="20" creationId="{F73C5439-21D4-46F3-9CF4-FF1CE786FF15}"/>
          </ac:spMkLst>
        </pc:spChg>
        <pc:grpChg chg="add">
          <ac:chgData name="Laura Amy Daīnes" userId="4c6a6cecbfa8f699" providerId="LiveId" clId="{364BB089-5AFC-894C-AFD1-B926EB3AC5CA}" dt="2020-11-27T08:33:23.879" v="212" actId="26606"/>
          <ac:grpSpMkLst>
            <pc:docMk/>
            <pc:sldMk cId="2319058152" sldId="285"/>
            <ac:grpSpMk id="22" creationId="{227140B8-92FC-43F0-8CCA-F40052CE502D}"/>
          </ac:grpSpMkLst>
        </pc:grpChg>
        <pc:picChg chg="add mod">
          <ac:chgData name="Laura Amy Daīnes" userId="4c6a6cecbfa8f699" providerId="LiveId" clId="{364BB089-5AFC-894C-AFD1-B926EB3AC5CA}" dt="2020-11-27T08:33:32.519" v="216" actId="1076"/>
          <ac:picMkLst>
            <pc:docMk/>
            <pc:sldMk cId="2319058152" sldId="285"/>
            <ac:picMk id="5" creationId="{A756B04C-1A5A-FA43-A23D-40DE24F93E2A}"/>
          </ac:picMkLst>
        </pc:picChg>
        <pc:picChg chg="mod">
          <ac:chgData name="Laura Amy Daīnes" userId="4c6a6cecbfa8f699" providerId="LiveId" clId="{364BB089-5AFC-894C-AFD1-B926EB3AC5CA}" dt="2020-12-02T14:54:38.508" v="6666" actId="1076"/>
          <ac:picMkLst>
            <pc:docMk/>
            <pc:sldMk cId="2319058152" sldId="285"/>
            <ac:picMk id="7" creationId="{9DF74E17-9E69-EE4B-8519-804035052F94}"/>
          </ac:picMkLst>
        </pc:picChg>
      </pc:sldChg>
      <pc:sldChg chg="addSp delSp modSp new mod setBg">
        <pc:chgData name="Laura Amy Daīnes" userId="4c6a6cecbfa8f699" providerId="LiveId" clId="{364BB089-5AFC-894C-AFD1-B926EB3AC5CA}" dt="2020-12-08T15:58:09.777" v="10412" actId="20577"/>
        <pc:sldMkLst>
          <pc:docMk/>
          <pc:sldMk cId="338462899" sldId="286"/>
        </pc:sldMkLst>
        <pc:spChg chg="mod">
          <ac:chgData name="Laura Amy Daīnes" userId="4c6a6cecbfa8f699" providerId="LiveId" clId="{364BB089-5AFC-894C-AFD1-B926EB3AC5CA}" dt="2020-12-08T15:58:09.777" v="10412" actId="20577"/>
          <ac:spMkLst>
            <pc:docMk/>
            <pc:sldMk cId="338462899" sldId="286"/>
            <ac:spMk id="2" creationId="{9F285676-8113-7044-B351-26CD3A6CF0CA}"/>
          </ac:spMkLst>
        </pc:spChg>
        <pc:spChg chg="del">
          <ac:chgData name="Laura Amy Daīnes" userId="4c6a6cecbfa8f699" providerId="LiveId" clId="{364BB089-5AFC-894C-AFD1-B926EB3AC5CA}" dt="2020-11-27T08:43:15.326" v="219"/>
          <ac:spMkLst>
            <pc:docMk/>
            <pc:sldMk cId="338462899" sldId="286"/>
            <ac:spMk id="3" creationId="{0D10DFD5-5A2F-694A-8753-6C4B7D0ED566}"/>
          </ac:spMkLst>
        </pc:spChg>
        <pc:spChg chg="del">
          <ac:chgData name="Laura Amy Daīnes" userId="4c6a6cecbfa8f699" providerId="LiveId" clId="{364BB089-5AFC-894C-AFD1-B926EB3AC5CA}" dt="2020-11-27T08:43:51.862" v="232" actId="478"/>
          <ac:spMkLst>
            <pc:docMk/>
            <pc:sldMk cId="338462899" sldId="286"/>
            <ac:spMk id="4" creationId="{35F13B47-DC56-B841-AA58-A5FAD1EF24A5}"/>
          </ac:spMkLst>
        </pc:spChg>
        <pc:spChg chg="add del mod">
          <ac:chgData name="Laura Amy Daīnes" userId="4c6a6cecbfa8f699" providerId="LiveId" clId="{364BB089-5AFC-894C-AFD1-B926EB3AC5CA}" dt="2020-12-02T09:26:00.691" v="3773"/>
          <ac:spMkLst>
            <pc:docMk/>
            <pc:sldMk cId="338462899" sldId="286"/>
            <ac:spMk id="4" creationId="{6D23151B-CDAA-6949-97F2-28586DBECCE8}"/>
          </ac:spMkLst>
        </pc:spChg>
        <pc:spChg chg="add">
          <ac:chgData name="Laura Amy Daīnes" userId="4c6a6cecbfa8f699" providerId="LiveId" clId="{364BB089-5AFC-894C-AFD1-B926EB3AC5CA}" dt="2020-11-27T08:43:21.783" v="222" actId="26606"/>
          <ac:spMkLst>
            <pc:docMk/>
            <pc:sldMk cId="338462899" sldId="286"/>
            <ac:spMk id="11" creationId="{C43A114B-CAF8-402E-A898-DEE2C2022EBD}"/>
          </ac:spMkLst>
        </pc:spChg>
        <pc:spChg chg="add">
          <ac:chgData name="Laura Amy Daīnes" userId="4c6a6cecbfa8f699" providerId="LiveId" clId="{364BB089-5AFC-894C-AFD1-B926EB3AC5CA}" dt="2020-11-27T08:43:21.783" v="222" actId="26606"/>
          <ac:spMkLst>
            <pc:docMk/>
            <pc:sldMk cId="338462899" sldId="286"/>
            <ac:spMk id="13" creationId="{64E68BB1-DCF6-49AB-8FF1-7E68DCBCD111}"/>
          </ac:spMkLst>
        </pc:spChg>
        <pc:spChg chg="add">
          <ac:chgData name="Laura Amy Daīnes" userId="4c6a6cecbfa8f699" providerId="LiveId" clId="{364BB089-5AFC-894C-AFD1-B926EB3AC5CA}" dt="2020-11-27T08:43:21.783" v="222" actId="26606"/>
          <ac:spMkLst>
            <pc:docMk/>
            <pc:sldMk cId="338462899" sldId="286"/>
            <ac:spMk id="15" creationId="{DA9B8539-604B-420E-BA1B-0A2E64CD7C72}"/>
          </ac:spMkLst>
        </pc:spChg>
        <pc:spChg chg="add">
          <ac:chgData name="Laura Amy Daīnes" userId="4c6a6cecbfa8f699" providerId="LiveId" clId="{364BB089-5AFC-894C-AFD1-B926EB3AC5CA}" dt="2020-11-27T08:43:21.783" v="222" actId="26606"/>
          <ac:spMkLst>
            <pc:docMk/>
            <pc:sldMk cId="338462899" sldId="286"/>
            <ac:spMk id="17" creationId="{7236CAA2-54C3-4136-B0CC-6837B14D8143}"/>
          </ac:spMkLst>
        </pc:spChg>
        <pc:spChg chg="add">
          <ac:chgData name="Laura Amy Daīnes" userId="4c6a6cecbfa8f699" providerId="LiveId" clId="{364BB089-5AFC-894C-AFD1-B926EB3AC5CA}" dt="2020-11-27T08:43:21.783" v="222" actId="26606"/>
          <ac:spMkLst>
            <pc:docMk/>
            <pc:sldMk cId="338462899" sldId="286"/>
            <ac:spMk id="19" creationId="{40F86E67-9E86-453F-92BC-648189829C2F}"/>
          </ac:spMkLst>
        </pc:spChg>
        <pc:spChg chg="add">
          <ac:chgData name="Laura Amy Daīnes" userId="4c6a6cecbfa8f699" providerId="LiveId" clId="{364BB089-5AFC-894C-AFD1-B926EB3AC5CA}" dt="2020-11-27T08:43:21.783" v="222" actId="26606"/>
          <ac:spMkLst>
            <pc:docMk/>
            <pc:sldMk cId="338462899" sldId="286"/>
            <ac:spMk id="21" creationId="{F73C5439-21D4-46F3-9CF4-FF1CE786FF15}"/>
          </ac:spMkLst>
        </pc:spChg>
        <pc:grpChg chg="add">
          <ac:chgData name="Laura Amy Daīnes" userId="4c6a6cecbfa8f699" providerId="LiveId" clId="{364BB089-5AFC-894C-AFD1-B926EB3AC5CA}" dt="2020-11-27T08:43:21.783" v="222" actId="26606"/>
          <ac:grpSpMkLst>
            <pc:docMk/>
            <pc:sldMk cId="338462899" sldId="286"/>
            <ac:grpSpMk id="23" creationId="{227140B8-92FC-43F0-8CCA-F40052CE502D}"/>
          </ac:grpSpMkLst>
        </pc:grpChg>
        <pc:picChg chg="add del mod">
          <ac:chgData name="Laura Amy Daīnes" userId="4c6a6cecbfa8f699" providerId="LiveId" clId="{364BB089-5AFC-894C-AFD1-B926EB3AC5CA}" dt="2020-12-02T09:23:46.959" v="3772" actId="478"/>
          <ac:picMkLst>
            <pc:docMk/>
            <pc:sldMk cId="338462899" sldId="286"/>
            <ac:picMk id="6" creationId="{263CA59E-A83C-1A4B-B680-EB818C264A82}"/>
          </ac:picMkLst>
        </pc:picChg>
        <pc:picChg chg="add mod">
          <ac:chgData name="Laura Amy Daīnes" userId="4c6a6cecbfa8f699" providerId="LiveId" clId="{364BB089-5AFC-894C-AFD1-B926EB3AC5CA}" dt="2020-12-02T16:48:53.014" v="8981" actId="14100"/>
          <ac:picMkLst>
            <pc:docMk/>
            <pc:sldMk cId="338462899" sldId="286"/>
            <ac:picMk id="7" creationId="{CBBE5604-0151-7F40-AB05-1E8AE3A52455}"/>
          </ac:picMkLst>
        </pc:picChg>
      </pc:sldChg>
      <pc:sldChg chg="addSp delSp modSp new add del mod ord setBg">
        <pc:chgData name="Laura Amy Daīnes" userId="4c6a6cecbfa8f699" providerId="LiveId" clId="{364BB089-5AFC-894C-AFD1-B926EB3AC5CA}" dt="2020-12-08T10:55:07.343" v="9605" actId="1076"/>
        <pc:sldMkLst>
          <pc:docMk/>
          <pc:sldMk cId="1907941074" sldId="287"/>
        </pc:sldMkLst>
        <pc:spChg chg="mod">
          <ac:chgData name="Laura Amy Daīnes" userId="4c6a6cecbfa8f699" providerId="LiveId" clId="{364BB089-5AFC-894C-AFD1-B926EB3AC5CA}" dt="2020-12-02T17:18:48.563" v="9277" actId="20577"/>
          <ac:spMkLst>
            <pc:docMk/>
            <pc:sldMk cId="1907941074" sldId="287"/>
            <ac:spMk id="2" creationId="{6E8006ED-F721-D847-9FCC-F9A45AA39A03}"/>
          </ac:spMkLst>
        </pc:spChg>
        <pc:spChg chg="del">
          <ac:chgData name="Laura Amy Daīnes" userId="4c6a6cecbfa8f699" providerId="LiveId" clId="{364BB089-5AFC-894C-AFD1-B926EB3AC5CA}" dt="2020-11-27T09:41:11.761" v="349"/>
          <ac:spMkLst>
            <pc:docMk/>
            <pc:sldMk cId="1907941074" sldId="287"/>
            <ac:spMk id="3" creationId="{72961D93-E690-304E-9270-43D1D01A41BA}"/>
          </ac:spMkLst>
        </pc:spChg>
        <pc:spChg chg="del">
          <ac:chgData name="Laura Amy Daīnes" userId="4c6a6cecbfa8f699" providerId="LiveId" clId="{364BB089-5AFC-894C-AFD1-B926EB3AC5CA}" dt="2020-11-27T09:41:16.854" v="353" actId="478"/>
          <ac:spMkLst>
            <pc:docMk/>
            <pc:sldMk cId="1907941074" sldId="287"/>
            <ac:spMk id="4" creationId="{27E87F86-0257-3F45-9F1E-64DEA3B13C76}"/>
          </ac:spMkLst>
        </pc:spChg>
        <pc:spChg chg="add del mod">
          <ac:chgData name="Laura Amy Daīnes" userId="4c6a6cecbfa8f699" providerId="LiveId" clId="{364BB089-5AFC-894C-AFD1-B926EB3AC5CA}" dt="2020-12-08T10:54:42.833" v="9596"/>
          <ac:spMkLst>
            <pc:docMk/>
            <pc:sldMk cId="1907941074" sldId="287"/>
            <ac:spMk id="4" creationId="{DA5B0640-C950-F940-B865-D91420F7F002}"/>
          </ac:spMkLst>
        </pc:spChg>
        <pc:spChg chg="add">
          <ac:chgData name="Laura Amy Daīnes" userId="4c6a6cecbfa8f699" providerId="LiveId" clId="{364BB089-5AFC-894C-AFD1-B926EB3AC5CA}" dt="2020-11-27T09:41:14.026" v="352" actId="26606"/>
          <ac:spMkLst>
            <pc:docMk/>
            <pc:sldMk cId="1907941074" sldId="287"/>
            <ac:spMk id="11" creationId="{C43A114B-CAF8-402E-A898-DEE2C2022EBD}"/>
          </ac:spMkLst>
        </pc:spChg>
        <pc:spChg chg="add">
          <ac:chgData name="Laura Amy Daīnes" userId="4c6a6cecbfa8f699" providerId="LiveId" clId="{364BB089-5AFC-894C-AFD1-B926EB3AC5CA}" dt="2020-11-27T09:41:14.026" v="352" actId="26606"/>
          <ac:spMkLst>
            <pc:docMk/>
            <pc:sldMk cId="1907941074" sldId="287"/>
            <ac:spMk id="13" creationId="{64E68BB1-DCF6-49AB-8FF1-7E68DCBCD111}"/>
          </ac:spMkLst>
        </pc:spChg>
        <pc:spChg chg="add">
          <ac:chgData name="Laura Amy Daīnes" userId="4c6a6cecbfa8f699" providerId="LiveId" clId="{364BB089-5AFC-894C-AFD1-B926EB3AC5CA}" dt="2020-11-27T09:41:14.026" v="352" actId="26606"/>
          <ac:spMkLst>
            <pc:docMk/>
            <pc:sldMk cId="1907941074" sldId="287"/>
            <ac:spMk id="15" creationId="{DA9B8539-604B-420E-BA1B-0A2E64CD7C72}"/>
          </ac:spMkLst>
        </pc:spChg>
        <pc:spChg chg="add">
          <ac:chgData name="Laura Amy Daīnes" userId="4c6a6cecbfa8f699" providerId="LiveId" clId="{364BB089-5AFC-894C-AFD1-B926EB3AC5CA}" dt="2020-11-27T09:41:14.026" v="352" actId="26606"/>
          <ac:spMkLst>
            <pc:docMk/>
            <pc:sldMk cId="1907941074" sldId="287"/>
            <ac:spMk id="17" creationId="{7236CAA2-54C3-4136-B0CC-6837B14D8143}"/>
          </ac:spMkLst>
        </pc:spChg>
        <pc:spChg chg="add">
          <ac:chgData name="Laura Amy Daīnes" userId="4c6a6cecbfa8f699" providerId="LiveId" clId="{364BB089-5AFC-894C-AFD1-B926EB3AC5CA}" dt="2020-11-27T09:41:14.026" v="352" actId="26606"/>
          <ac:spMkLst>
            <pc:docMk/>
            <pc:sldMk cId="1907941074" sldId="287"/>
            <ac:spMk id="19" creationId="{40F86E67-9E86-453F-92BC-648189829C2F}"/>
          </ac:spMkLst>
        </pc:spChg>
        <pc:spChg chg="add">
          <ac:chgData name="Laura Amy Daīnes" userId="4c6a6cecbfa8f699" providerId="LiveId" clId="{364BB089-5AFC-894C-AFD1-B926EB3AC5CA}" dt="2020-11-27T09:41:14.026" v="352" actId="26606"/>
          <ac:spMkLst>
            <pc:docMk/>
            <pc:sldMk cId="1907941074" sldId="287"/>
            <ac:spMk id="21" creationId="{F73C5439-21D4-46F3-9CF4-FF1CE786FF15}"/>
          </ac:spMkLst>
        </pc:spChg>
        <pc:grpChg chg="add">
          <ac:chgData name="Laura Amy Daīnes" userId="4c6a6cecbfa8f699" providerId="LiveId" clId="{364BB089-5AFC-894C-AFD1-B926EB3AC5CA}" dt="2020-11-27T09:41:14.026" v="352" actId="26606"/>
          <ac:grpSpMkLst>
            <pc:docMk/>
            <pc:sldMk cId="1907941074" sldId="287"/>
            <ac:grpSpMk id="23" creationId="{227140B8-92FC-43F0-8CCA-F40052CE502D}"/>
          </ac:grpSpMkLst>
        </pc:grpChg>
        <pc:picChg chg="add del mod">
          <ac:chgData name="Laura Amy Daīnes" userId="4c6a6cecbfa8f699" providerId="LiveId" clId="{364BB089-5AFC-894C-AFD1-B926EB3AC5CA}" dt="2020-12-08T10:54:40.024" v="9595" actId="478"/>
          <ac:picMkLst>
            <pc:docMk/>
            <pc:sldMk cId="1907941074" sldId="287"/>
            <ac:picMk id="6" creationId="{2F0ED361-AC2D-244E-82C0-76C78A102D66}"/>
          </ac:picMkLst>
        </pc:picChg>
        <pc:picChg chg="add mod">
          <ac:chgData name="Laura Amy Daīnes" userId="4c6a6cecbfa8f699" providerId="LiveId" clId="{364BB089-5AFC-894C-AFD1-B926EB3AC5CA}" dt="2020-12-08T10:55:07.343" v="9605" actId="1076"/>
          <ac:picMkLst>
            <pc:docMk/>
            <pc:sldMk cId="1907941074" sldId="287"/>
            <ac:picMk id="7" creationId="{E17533C0-F395-AA40-9878-7CED6D69E4C9}"/>
          </ac:picMkLst>
        </pc:picChg>
      </pc:sldChg>
      <pc:sldChg chg="new del">
        <pc:chgData name="Laura Amy Daīnes" userId="4c6a6cecbfa8f699" providerId="LiveId" clId="{364BB089-5AFC-894C-AFD1-B926EB3AC5CA}" dt="2020-11-27T09:42:12.318" v="358" actId="2696"/>
        <pc:sldMkLst>
          <pc:docMk/>
          <pc:sldMk cId="162539858" sldId="288"/>
        </pc:sldMkLst>
      </pc:sldChg>
      <pc:sldChg chg="modSp add mod ord">
        <pc:chgData name="Laura Amy Daīnes" userId="4c6a6cecbfa8f699" providerId="LiveId" clId="{364BB089-5AFC-894C-AFD1-B926EB3AC5CA}" dt="2020-12-02T15:16:32.840" v="7380" actId="20577"/>
        <pc:sldMkLst>
          <pc:docMk/>
          <pc:sldMk cId="1418460505" sldId="288"/>
        </pc:sldMkLst>
        <pc:spChg chg="mod">
          <ac:chgData name="Laura Amy Daīnes" userId="4c6a6cecbfa8f699" providerId="LiveId" clId="{364BB089-5AFC-894C-AFD1-B926EB3AC5CA}" dt="2020-12-02T10:14:11.549" v="4538" actId="20577"/>
          <ac:spMkLst>
            <pc:docMk/>
            <pc:sldMk cId="1418460505" sldId="288"/>
            <ac:spMk id="2" creationId="{C99AAB72-62DF-D94B-A48D-B33AAFE4253F}"/>
          </ac:spMkLst>
        </pc:spChg>
        <pc:spChg chg="mod">
          <ac:chgData name="Laura Amy Daīnes" userId="4c6a6cecbfa8f699" providerId="LiveId" clId="{364BB089-5AFC-894C-AFD1-B926EB3AC5CA}" dt="2020-12-02T15:16:32.840" v="7380" actId="20577"/>
          <ac:spMkLst>
            <pc:docMk/>
            <pc:sldMk cId="1418460505" sldId="288"/>
            <ac:spMk id="3" creationId="{71260852-71AB-444A-A0C6-00E872C9A6B2}"/>
          </ac:spMkLst>
        </pc:spChg>
      </pc:sldChg>
      <pc:sldChg chg="modSp add mod">
        <pc:chgData name="Laura Amy Daīnes" userId="4c6a6cecbfa8f699" providerId="LiveId" clId="{364BB089-5AFC-894C-AFD1-B926EB3AC5CA}" dt="2020-12-08T13:23:57.730" v="10083" actId="20577"/>
        <pc:sldMkLst>
          <pc:docMk/>
          <pc:sldMk cId="3006801428" sldId="289"/>
        </pc:sldMkLst>
        <pc:spChg chg="mod">
          <ac:chgData name="Laura Amy Daīnes" userId="4c6a6cecbfa8f699" providerId="LiveId" clId="{364BB089-5AFC-894C-AFD1-B926EB3AC5CA}" dt="2020-12-02T15:00:25.202" v="6883" actId="122"/>
          <ac:spMkLst>
            <pc:docMk/>
            <pc:sldMk cId="3006801428" sldId="289"/>
            <ac:spMk id="2" creationId="{C99AAB72-62DF-D94B-A48D-B33AAFE4253F}"/>
          </ac:spMkLst>
        </pc:spChg>
        <pc:spChg chg="mod">
          <ac:chgData name="Laura Amy Daīnes" userId="4c6a6cecbfa8f699" providerId="LiveId" clId="{364BB089-5AFC-894C-AFD1-B926EB3AC5CA}" dt="2020-12-08T13:23:57.730" v="10083" actId="20577"/>
          <ac:spMkLst>
            <pc:docMk/>
            <pc:sldMk cId="3006801428" sldId="289"/>
            <ac:spMk id="3" creationId="{71260852-71AB-444A-A0C6-00E872C9A6B2}"/>
          </ac:spMkLst>
        </pc:spChg>
      </pc:sldChg>
      <pc:sldChg chg="modSp add mod">
        <pc:chgData name="Laura Amy Daīnes" userId="4c6a6cecbfa8f699" providerId="LiveId" clId="{364BB089-5AFC-894C-AFD1-B926EB3AC5CA}" dt="2020-12-08T13:24:58.827" v="10092" actId="20577"/>
        <pc:sldMkLst>
          <pc:docMk/>
          <pc:sldMk cId="3367696595" sldId="290"/>
        </pc:sldMkLst>
        <pc:spChg chg="mod">
          <ac:chgData name="Laura Amy Daīnes" userId="4c6a6cecbfa8f699" providerId="LiveId" clId="{364BB089-5AFC-894C-AFD1-B926EB3AC5CA}" dt="2020-12-08T13:24:58.827" v="10092" actId="20577"/>
          <ac:spMkLst>
            <pc:docMk/>
            <pc:sldMk cId="3367696595" sldId="290"/>
            <ac:spMk id="2" creationId="{C99AAB72-62DF-D94B-A48D-B33AAFE4253F}"/>
          </ac:spMkLst>
        </pc:spChg>
        <pc:spChg chg="mod">
          <ac:chgData name="Laura Amy Daīnes" userId="4c6a6cecbfa8f699" providerId="LiveId" clId="{364BB089-5AFC-894C-AFD1-B926EB3AC5CA}" dt="2020-12-02T15:09:36.748" v="7148" actId="20577"/>
          <ac:spMkLst>
            <pc:docMk/>
            <pc:sldMk cId="3367696595" sldId="290"/>
            <ac:spMk id="3" creationId="{71260852-71AB-444A-A0C6-00E872C9A6B2}"/>
          </ac:spMkLst>
        </pc:spChg>
      </pc:sldChg>
      <pc:sldChg chg="addSp delSp modSp new mod setBg">
        <pc:chgData name="Laura Amy Daīnes" userId="4c6a6cecbfa8f699" providerId="LiveId" clId="{364BB089-5AFC-894C-AFD1-B926EB3AC5CA}" dt="2020-12-09T07:05:58.364" v="11307" actId="1076"/>
        <pc:sldMkLst>
          <pc:docMk/>
          <pc:sldMk cId="2274614265" sldId="291"/>
        </pc:sldMkLst>
        <pc:spChg chg="mod">
          <ac:chgData name="Laura Amy Daīnes" userId="4c6a6cecbfa8f699" providerId="LiveId" clId="{364BB089-5AFC-894C-AFD1-B926EB3AC5CA}" dt="2020-12-02T17:13:30.004" v="9058" actId="20577"/>
          <ac:spMkLst>
            <pc:docMk/>
            <pc:sldMk cId="2274614265" sldId="291"/>
            <ac:spMk id="2" creationId="{26E0FFCB-29CA-BA4C-AE82-81005BF17F9A}"/>
          </ac:spMkLst>
        </pc:spChg>
        <pc:spChg chg="del">
          <ac:chgData name="Laura Amy Daīnes" userId="4c6a6cecbfa8f699" providerId="LiveId" clId="{364BB089-5AFC-894C-AFD1-B926EB3AC5CA}" dt="2020-11-27T10:31:46.948" v="1211"/>
          <ac:spMkLst>
            <pc:docMk/>
            <pc:sldMk cId="2274614265" sldId="291"/>
            <ac:spMk id="3" creationId="{E0075517-8A33-D647-A513-5549D1964119}"/>
          </ac:spMkLst>
        </pc:spChg>
        <pc:spChg chg="add del mod">
          <ac:chgData name="Laura Amy Daīnes" userId="4c6a6cecbfa8f699" providerId="LiveId" clId="{364BB089-5AFC-894C-AFD1-B926EB3AC5CA}" dt="2020-12-02T10:27:55.233" v="5086"/>
          <ac:spMkLst>
            <pc:docMk/>
            <pc:sldMk cId="2274614265" sldId="291"/>
            <ac:spMk id="4" creationId="{6840644D-1960-5D45-9D50-FAE5D4BA0534}"/>
          </ac:spMkLst>
        </pc:spChg>
        <pc:spChg chg="add del mod">
          <ac:chgData name="Laura Amy Daīnes" userId="4c6a6cecbfa8f699" providerId="LiveId" clId="{364BB089-5AFC-894C-AFD1-B926EB3AC5CA}" dt="2020-12-08T11:03:59.777" v="9607"/>
          <ac:spMkLst>
            <pc:docMk/>
            <pc:sldMk cId="2274614265" sldId="291"/>
            <ac:spMk id="4" creationId="{AAB98F6C-DC58-E04B-BB11-8F5A49199803}"/>
          </ac:spMkLst>
        </pc:spChg>
        <pc:spChg chg="add del mod">
          <ac:chgData name="Laura Amy Daīnes" userId="4c6a6cecbfa8f699" providerId="LiveId" clId="{364BB089-5AFC-894C-AFD1-B926EB3AC5CA}" dt="2020-11-27T10:33:32.320" v="1220"/>
          <ac:spMkLst>
            <pc:docMk/>
            <pc:sldMk cId="2274614265" sldId="291"/>
            <ac:spMk id="7" creationId="{22576B0C-B22C-CE47-805D-A96A9B925211}"/>
          </ac:spMkLst>
        </pc:spChg>
        <pc:spChg chg="add del mod">
          <ac:chgData name="Laura Amy Daīnes" userId="4c6a6cecbfa8f699" providerId="LiveId" clId="{364BB089-5AFC-894C-AFD1-B926EB3AC5CA}" dt="2020-12-02T17:04:40.408" v="8983"/>
          <ac:spMkLst>
            <pc:docMk/>
            <pc:sldMk cId="2274614265" sldId="291"/>
            <ac:spMk id="8" creationId="{5DD6C9DD-E6C5-4E43-B3AC-8A81028B6C02}"/>
          </ac:spMkLst>
        </pc:spChg>
        <pc:spChg chg="add">
          <ac:chgData name="Laura Amy Daīnes" userId="4c6a6cecbfa8f699" providerId="LiveId" clId="{364BB089-5AFC-894C-AFD1-B926EB3AC5CA}" dt="2020-11-27T10:31:51.252" v="1214" actId="26606"/>
          <ac:spMkLst>
            <pc:docMk/>
            <pc:sldMk cId="2274614265" sldId="291"/>
            <ac:spMk id="10" creationId="{C43A114B-CAF8-402E-A898-DEE2C2022EBD}"/>
          </ac:spMkLst>
        </pc:spChg>
        <pc:spChg chg="add">
          <ac:chgData name="Laura Amy Daīnes" userId="4c6a6cecbfa8f699" providerId="LiveId" clId="{364BB089-5AFC-894C-AFD1-B926EB3AC5CA}" dt="2020-11-27T10:31:51.252" v="1214" actId="26606"/>
          <ac:spMkLst>
            <pc:docMk/>
            <pc:sldMk cId="2274614265" sldId="291"/>
            <ac:spMk id="12" creationId="{64E68BB1-DCF6-49AB-8FF1-7E68DCBCD111}"/>
          </ac:spMkLst>
        </pc:spChg>
        <pc:spChg chg="add">
          <ac:chgData name="Laura Amy Daīnes" userId="4c6a6cecbfa8f699" providerId="LiveId" clId="{364BB089-5AFC-894C-AFD1-B926EB3AC5CA}" dt="2020-11-27T10:31:51.252" v="1214" actId="26606"/>
          <ac:spMkLst>
            <pc:docMk/>
            <pc:sldMk cId="2274614265" sldId="291"/>
            <ac:spMk id="14" creationId="{DA9B8539-604B-420E-BA1B-0A2E64CD7C72}"/>
          </ac:spMkLst>
        </pc:spChg>
        <pc:spChg chg="add">
          <ac:chgData name="Laura Amy Daīnes" userId="4c6a6cecbfa8f699" providerId="LiveId" clId="{364BB089-5AFC-894C-AFD1-B926EB3AC5CA}" dt="2020-11-27T10:31:51.252" v="1214" actId="26606"/>
          <ac:spMkLst>
            <pc:docMk/>
            <pc:sldMk cId="2274614265" sldId="291"/>
            <ac:spMk id="16" creationId="{7236CAA2-54C3-4136-B0CC-6837B14D8143}"/>
          </ac:spMkLst>
        </pc:spChg>
        <pc:spChg chg="add">
          <ac:chgData name="Laura Amy Daīnes" userId="4c6a6cecbfa8f699" providerId="LiveId" clId="{364BB089-5AFC-894C-AFD1-B926EB3AC5CA}" dt="2020-11-27T10:31:51.252" v="1214" actId="26606"/>
          <ac:spMkLst>
            <pc:docMk/>
            <pc:sldMk cId="2274614265" sldId="291"/>
            <ac:spMk id="18" creationId="{40F86E67-9E86-453F-92BC-648189829C2F}"/>
          </ac:spMkLst>
        </pc:spChg>
        <pc:spChg chg="add">
          <ac:chgData name="Laura Amy Daīnes" userId="4c6a6cecbfa8f699" providerId="LiveId" clId="{364BB089-5AFC-894C-AFD1-B926EB3AC5CA}" dt="2020-11-27T10:31:51.252" v="1214" actId="26606"/>
          <ac:spMkLst>
            <pc:docMk/>
            <pc:sldMk cId="2274614265" sldId="291"/>
            <ac:spMk id="20" creationId="{F73C5439-21D4-46F3-9CF4-FF1CE786FF15}"/>
          </ac:spMkLst>
        </pc:spChg>
        <pc:grpChg chg="add">
          <ac:chgData name="Laura Amy Daīnes" userId="4c6a6cecbfa8f699" providerId="LiveId" clId="{364BB089-5AFC-894C-AFD1-B926EB3AC5CA}" dt="2020-11-27T10:31:51.252" v="1214" actId="26606"/>
          <ac:grpSpMkLst>
            <pc:docMk/>
            <pc:sldMk cId="2274614265" sldId="291"/>
            <ac:grpSpMk id="22" creationId="{227140B8-92FC-43F0-8CCA-F40052CE502D}"/>
          </ac:grpSpMkLst>
        </pc:grpChg>
        <pc:picChg chg="add del mod">
          <ac:chgData name="Laura Amy Daīnes" userId="4c6a6cecbfa8f699" providerId="LiveId" clId="{364BB089-5AFC-894C-AFD1-B926EB3AC5CA}" dt="2020-11-27T10:33:28.437" v="1219" actId="478"/>
          <ac:picMkLst>
            <pc:docMk/>
            <pc:sldMk cId="2274614265" sldId="291"/>
            <ac:picMk id="5" creationId="{2367C6E7-328E-114A-95E1-04EE86B73FF3}"/>
          </ac:picMkLst>
        </pc:picChg>
        <pc:picChg chg="add mod">
          <ac:chgData name="Laura Amy Daīnes" userId="4c6a6cecbfa8f699" providerId="LiveId" clId="{364BB089-5AFC-894C-AFD1-B926EB3AC5CA}" dt="2020-12-09T07:05:58.364" v="11307" actId="1076"/>
          <ac:picMkLst>
            <pc:docMk/>
            <pc:sldMk cId="2274614265" sldId="291"/>
            <ac:picMk id="6" creationId="{127F7BC1-752C-9643-AF8B-6E81E3175496}"/>
          </ac:picMkLst>
        </pc:picChg>
        <pc:picChg chg="add del mod modCrop">
          <ac:chgData name="Laura Amy Daīnes" userId="4c6a6cecbfa8f699" providerId="LiveId" clId="{364BB089-5AFC-894C-AFD1-B926EB3AC5CA}" dt="2020-12-02T17:04:34.872" v="8982" actId="478"/>
          <ac:picMkLst>
            <pc:docMk/>
            <pc:sldMk cId="2274614265" sldId="291"/>
            <ac:picMk id="6" creationId="{FB878880-72BD-A241-90EA-C6E77D1AD03E}"/>
          </ac:picMkLst>
        </pc:picChg>
        <pc:picChg chg="add del mod modCrop">
          <ac:chgData name="Laura Amy Daīnes" userId="4c6a6cecbfa8f699" providerId="LiveId" clId="{364BB089-5AFC-894C-AFD1-B926EB3AC5CA}" dt="2020-12-02T10:27:50.760" v="5085" actId="478"/>
          <ac:picMkLst>
            <pc:docMk/>
            <pc:sldMk cId="2274614265" sldId="291"/>
            <ac:picMk id="9" creationId="{43592977-393A-0947-B059-44BC1111F66F}"/>
          </ac:picMkLst>
        </pc:picChg>
        <pc:picChg chg="add del mod">
          <ac:chgData name="Laura Amy Daīnes" userId="4c6a6cecbfa8f699" providerId="LiveId" clId="{364BB089-5AFC-894C-AFD1-B926EB3AC5CA}" dt="2020-12-08T11:03:54.271" v="9606" actId="478"/>
          <ac:picMkLst>
            <pc:docMk/>
            <pc:sldMk cId="2274614265" sldId="291"/>
            <ac:picMk id="13" creationId="{47CE89CE-80B5-FE47-BC7D-845BB9EAC870}"/>
          </ac:picMkLst>
        </pc:picChg>
      </pc:sldChg>
      <pc:sldChg chg="addSp delSp modSp new mod setBg">
        <pc:chgData name="Laura Amy Daīnes" userId="4c6a6cecbfa8f699" providerId="LiveId" clId="{364BB089-5AFC-894C-AFD1-B926EB3AC5CA}" dt="2020-12-08T20:19:18.687" v="10663" actId="20577"/>
        <pc:sldMkLst>
          <pc:docMk/>
          <pc:sldMk cId="2046814766" sldId="292"/>
        </pc:sldMkLst>
        <pc:spChg chg="del mod">
          <ac:chgData name="Laura Amy Daīnes" userId="4c6a6cecbfa8f699" providerId="LiveId" clId="{364BB089-5AFC-894C-AFD1-B926EB3AC5CA}" dt="2020-12-02T10:24:24.725" v="5024"/>
          <ac:spMkLst>
            <pc:docMk/>
            <pc:sldMk cId="2046814766" sldId="292"/>
            <ac:spMk id="2" creationId="{EBFB687A-2226-AF4F-BDB0-71AA4CA36FFD}"/>
          </ac:spMkLst>
        </pc:spChg>
        <pc:spChg chg="add del mod">
          <ac:chgData name="Laura Amy Daīnes" userId="4c6a6cecbfa8f699" providerId="LiveId" clId="{364BB089-5AFC-894C-AFD1-B926EB3AC5CA}" dt="2020-12-08T11:05:15.801" v="9631"/>
          <ac:spMkLst>
            <pc:docMk/>
            <pc:sldMk cId="2046814766" sldId="292"/>
            <ac:spMk id="3" creationId="{52E0AE11-F6D2-5842-B045-B57A51AC79E2}"/>
          </ac:spMkLst>
        </pc:spChg>
        <pc:spChg chg="del">
          <ac:chgData name="Laura Amy Daīnes" userId="4c6a6cecbfa8f699" providerId="LiveId" clId="{364BB089-5AFC-894C-AFD1-B926EB3AC5CA}" dt="2020-12-01T09:15:15.452" v="1553"/>
          <ac:spMkLst>
            <pc:docMk/>
            <pc:sldMk cId="2046814766" sldId="292"/>
            <ac:spMk id="3" creationId="{79D6572C-6957-3146-BC33-76803A1FC09B}"/>
          </ac:spMkLst>
        </pc:spChg>
        <pc:spChg chg="add del mod">
          <ac:chgData name="Laura Amy Daīnes" userId="4c6a6cecbfa8f699" providerId="LiveId" clId="{364BB089-5AFC-894C-AFD1-B926EB3AC5CA}" dt="2020-12-02T17:05:53.352" v="8991"/>
          <ac:spMkLst>
            <pc:docMk/>
            <pc:sldMk cId="2046814766" sldId="292"/>
            <ac:spMk id="4" creationId="{90ED50AC-4D75-844A-A513-DE6E30687E05}"/>
          </ac:spMkLst>
        </pc:spChg>
        <pc:spChg chg="add">
          <ac:chgData name="Laura Amy Daīnes" userId="4c6a6cecbfa8f699" providerId="LiveId" clId="{364BB089-5AFC-894C-AFD1-B926EB3AC5CA}" dt="2020-12-01T09:15:20.690" v="1556" actId="26606"/>
          <ac:spMkLst>
            <pc:docMk/>
            <pc:sldMk cId="2046814766" sldId="292"/>
            <ac:spMk id="10" creationId="{C43A114B-CAF8-402E-A898-DEE2C2022EBD}"/>
          </ac:spMkLst>
        </pc:spChg>
        <pc:spChg chg="add">
          <ac:chgData name="Laura Amy Daīnes" userId="4c6a6cecbfa8f699" providerId="LiveId" clId="{364BB089-5AFC-894C-AFD1-B926EB3AC5CA}" dt="2020-12-01T09:15:20.690" v="1556" actId="26606"/>
          <ac:spMkLst>
            <pc:docMk/>
            <pc:sldMk cId="2046814766" sldId="292"/>
            <ac:spMk id="12" creationId="{64E68BB1-DCF6-49AB-8FF1-7E68DCBCD111}"/>
          </ac:spMkLst>
        </pc:spChg>
        <pc:spChg chg="add">
          <ac:chgData name="Laura Amy Daīnes" userId="4c6a6cecbfa8f699" providerId="LiveId" clId="{364BB089-5AFC-894C-AFD1-B926EB3AC5CA}" dt="2020-12-01T09:15:20.690" v="1556" actId="26606"/>
          <ac:spMkLst>
            <pc:docMk/>
            <pc:sldMk cId="2046814766" sldId="292"/>
            <ac:spMk id="14" creationId="{DA9B8539-604B-420E-BA1B-0A2E64CD7C72}"/>
          </ac:spMkLst>
        </pc:spChg>
        <pc:spChg chg="add mod">
          <ac:chgData name="Laura Amy Daīnes" userId="4c6a6cecbfa8f699" providerId="LiveId" clId="{364BB089-5AFC-894C-AFD1-B926EB3AC5CA}" dt="2020-12-08T20:19:18.687" v="10663" actId="20577"/>
          <ac:spMkLst>
            <pc:docMk/>
            <pc:sldMk cId="2046814766" sldId="292"/>
            <ac:spMk id="15" creationId="{FAC0F5F4-29EA-D64C-9DFE-88EDDC2FB914}"/>
          </ac:spMkLst>
        </pc:spChg>
        <pc:spChg chg="add">
          <ac:chgData name="Laura Amy Daīnes" userId="4c6a6cecbfa8f699" providerId="LiveId" clId="{364BB089-5AFC-894C-AFD1-B926EB3AC5CA}" dt="2020-12-01T09:15:20.690" v="1556" actId="26606"/>
          <ac:spMkLst>
            <pc:docMk/>
            <pc:sldMk cId="2046814766" sldId="292"/>
            <ac:spMk id="16" creationId="{7236CAA2-54C3-4136-B0CC-6837B14D8143}"/>
          </ac:spMkLst>
        </pc:spChg>
        <pc:spChg chg="add">
          <ac:chgData name="Laura Amy Daīnes" userId="4c6a6cecbfa8f699" providerId="LiveId" clId="{364BB089-5AFC-894C-AFD1-B926EB3AC5CA}" dt="2020-12-01T09:15:20.690" v="1556" actId="26606"/>
          <ac:spMkLst>
            <pc:docMk/>
            <pc:sldMk cId="2046814766" sldId="292"/>
            <ac:spMk id="18" creationId="{40F86E67-9E86-453F-92BC-648189829C2F}"/>
          </ac:spMkLst>
        </pc:spChg>
        <pc:spChg chg="add">
          <ac:chgData name="Laura Amy Daīnes" userId="4c6a6cecbfa8f699" providerId="LiveId" clId="{364BB089-5AFC-894C-AFD1-B926EB3AC5CA}" dt="2020-12-01T09:15:20.690" v="1556" actId="26606"/>
          <ac:spMkLst>
            <pc:docMk/>
            <pc:sldMk cId="2046814766" sldId="292"/>
            <ac:spMk id="20" creationId="{F73C5439-21D4-46F3-9CF4-FF1CE786FF15}"/>
          </ac:spMkLst>
        </pc:spChg>
        <pc:grpChg chg="add">
          <ac:chgData name="Laura Amy Daīnes" userId="4c6a6cecbfa8f699" providerId="LiveId" clId="{364BB089-5AFC-894C-AFD1-B926EB3AC5CA}" dt="2020-12-01T09:15:20.690" v="1556" actId="26606"/>
          <ac:grpSpMkLst>
            <pc:docMk/>
            <pc:sldMk cId="2046814766" sldId="292"/>
            <ac:grpSpMk id="22" creationId="{227140B8-92FC-43F0-8CCA-F40052CE502D}"/>
          </ac:grpSpMkLst>
        </pc:grpChg>
        <pc:picChg chg="add del mod modCrop">
          <ac:chgData name="Laura Amy Daīnes" userId="4c6a6cecbfa8f699" providerId="LiveId" clId="{364BB089-5AFC-894C-AFD1-B926EB3AC5CA}" dt="2020-12-02T17:05:41.078" v="8990" actId="478"/>
          <ac:picMkLst>
            <pc:docMk/>
            <pc:sldMk cId="2046814766" sldId="292"/>
            <ac:picMk id="5" creationId="{0EAD1C13-5163-8541-8C48-B6ADC24B4962}"/>
          </ac:picMkLst>
        </pc:picChg>
        <pc:picChg chg="add mod">
          <ac:chgData name="Laura Amy Daīnes" userId="4c6a6cecbfa8f699" providerId="LiveId" clId="{364BB089-5AFC-894C-AFD1-B926EB3AC5CA}" dt="2020-12-08T11:05:23.231" v="9638" actId="1076"/>
          <ac:picMkLst>
            <pc:docMk/>
            <pc:sldMk cId="2046814766" sldId="292"/>
            <ac:picMk id="5" creationId="{C93B56AC-71A4-F84A-87D9-61FA312F6C3B}"/>
          </ac:picMkLst>
        </pc:picChg>
        <pc:picChg chg="add del mod modCrop">
          <ac:chgData name="Laura Amy Daīnes" userId="4c6a6cecbfa8f699" providerId="LiveId" clId="{364BB089-5AFC-894C-AFD1-B926EB3AC5CA}" dt="2020-12-08T11:05:09.655" v="9630" actId="478"/>
          <ac:picMkLst>
            <pc:docMk/>
            <pc:sldMk cId="2046814766" sldId="292"/>
            <ac:picMk id="7" creationId="{7FB448DD-F673-ED47-9111-BD778B8DB4EA}"/>
          </ac:picMkLst>
        </pc:picChg>
      </pc:sldChg>
      <pc:sldChg chg="addSp delSp modSp new mod ord setBg">
        <pc:chgData name="Laura Amy Daīnes" userId="4c6a6cecbfa8f699" providerId="LiveId" clId="{364BB089-5AFC-894C-AFD1-B926EB3AC5CA}" dt="2020-12-08T17:13:20.667" v="10600" actId="1076"/>
        <pc:sldMkLst>
          <pc:docMk/>
          <pc:sldMk cId="1691249207" sldId="293"/>
        </pc:sldMkLst>
        <pc:spChg chg="del mod">
          <ac:chgData name="Laura Amy Daīnes" userId="4c6a6cecbfa8f699" providerId="LiveId" clId="{364BB089-5AFC-894C-AFD1-B926EB3AC5CA}" dt="2020-12-02T10:45:37.924" v="5263"/>
          <ac:spMkLst>
            <pc:docMk/>
            <pc:sldMk cId="1691249207" sldId="293"/>
            <ac:spMk id="2" creationId="{557A4BC0-EE32-FE4C-921B-0BC4A691D40B}"/>
          </ac:spMkLst>
        </pc:spChg>
        <pc:spChg chg="del">
          <ac:chgData name="Laura Amy Daīnes" userId="4c6a6cecbfa8f699" providerId="LiveId" clId="{364BB089-5AFC-894C-AFD1-B926EB3AC5CA}" dt="2020-11-30T13:07:05.366" v="1322"/>
          <ac:spMkLst>
            <pc:docMk/>
            <pc:sldMk cId="1691249207" sldId="293"/>
            <ac:spMk id="3" creationId="{026DAFAA-3932-0E47-9C89-49A2FE05BA37}"/>
          </ac:spMkLst>
        </pc:spChg>
        <pc:spChg chg="add del mod">
          <ac:chgData name="Laura Amy Daīnes" userId="4c6a6cecbfa8f699" providerId="LiveId" clId="{364BB089-5AFC-894C-AFD1-B926EB3AC5CA}" dt="2020-12-08T11:17:11.226" v="9690"/>
          <ac:spMkLst>
            <pc:docMk/>
            <pc:sldMk cId="1691249207" sldId="293"/>
            <ac:spMk id="3" creationId="{2BCCF964-FDA0-5A49-A78F-072B4ADD116A}"/>
          </ac:spMkLst>
        </pc:spChg>
        <pc:spChg chg="add del mod">
          <ac:chgData name="Laura Amy Daīnes" userId="4c6a6cecbfa8f699" providerId="LiveId" clId="{364BB089-5AFC-894C-AFD1-B926EB3AC5CA}" dt="2020-12-03T14:35:01.528" v="9519"/>
          <ac:spMkLst>
            <pc:docMk/>
            <pc:sldMk cId="1691249207" sldId="293"/>
            <ac:spMk id="3" creationId="{3E67E82C-3C78-E340-9D2E-2C2EF6F193E9}"/>
          </ac:spMkLst>
        </pc:spChg>
        <pc:spChg chg="add del mod">
          <ac:chgData name="Laura Amy Daīnes" userId="4c6a6cecbfa8f699" providerId="LiveId" clId="{364BB089-5AFC-894C-AFD1-B926EB3AC5CA}" dt="2020-12-02T10:48:22.579" v="5265"/>
          <ac:spMkLst>
            <pc:docMk/>
            <pc:sldMk cId="1691249207" sldId="293"/>
            <ac:spMk id="4" creationId="{285B9F5C-6717-2A49-8B80-93445B10F03A}"/>
          </ac:spMkLst>
        </pc:spChg>
        <pc:spChg chg="add del mod">
          <ac:chgData name="Laura Amy Daīnes" userId="4c6a6cecbfa8f699" providerId="LiveId" clId="{364BB089-5AFC-894C-AFD1-B926EB3AC5CA}" dt="2020-12-01T09:51:22.558" v="1624"/>
          <ac:spMkLst>
            <pc:docMk/>
            <pc:sldMk cId="1691249207" sldId="293"/>
            <ac:spMk id="4" creationId="{7FEF3C1C-7E37-9A4A-86DA-5D08F9771104}"/>
          </ac:spMkLst>
        </pc:spChg>
        <pc:spChg chg="add del mod">
          <ac:chgData name="Laura Amy Daīnes" userId="4c6a6cecbfa8f699" providerId="LiveId" clId="{364BB089-5AFC-894C-AFD1-B926EB3AC5CA}" dt="2020-11-30T14:49:49.568" v="1528"/>
          <ac:spMkLst>
            <pc:docMk/>
            <pc:sldMk cId="1691249207" sldId="293"/>
            <ac:spMk id="7" creationId="{5AA48850-A31A-504A-A928-2BF7572F07F8}"/>
          </ac:spMkLst>
        </pc:spChg>
        <pc:spChg chg="add del mod">
          <ac:chgData name="Laura Amy Daīnes" userId="4c6a6cecbfa8f699" providerId="LiveId" clId="{364BB089-5AFC-894C-AFD1-B926EB3AC5CA}" dt="2020-12-08T14:11:11.237" v="10306"/>
          <ac:spMkLst>
            <pc:docMk/>
            <pc:sldMk cId="1691249207" sldId="293"/>
            <ac:spMk id="8" creationId="{5464DCD5-B945-4E41-8C94-F7634E26D817}"/>
          </ac:spMkLst>
        </pc:spChg>
        <pc:spChg chg="add del mod">
          <ac:chgData name="Laura Amy Daīnes" userId="4c6a6cecbfa8f699" providerId="LiveId" clId="{364BB089-5AFC-894C-AFD1-B926EB3AC5CA}" dt="2020-12-02T16:35:23.420" v="8536"/>
          <ac:spMkLst>
            <pc:docMk/>
            <pc:sldMk cId="1691249207" sldId="293"/>
            <ac:spMk id="9" creationId="{0DA3105F-61A0-D942-B9BC-9BD9A458A1E3}"/>
          </ac:spMkLst>
        </pc:spChg>
        <pc:spChg chg="add">
          <ac:chgData name="Laura Amy Daīnes" userId="4c6a6cecbfa8f699" providerId="LiveId" clId="{364BB089-5AFC-894C-AFD1-B926EB3AC5CA}" dt="2020-11-30T13:07:11.721" v="1325" actId="26606"/>
          <ac:spMkLst>
            <pc:docMk/>
            <pc:sldMk cId="1691249207" sldId="293"/>
            <ac:spMk id="10" creationId="{C43A114B-CAF8-402E-A898-DEE2C2022EBD}"/>
          </ac:spMkLst>
        </pc:spChg>
        <pc:spChg chg="add">
          <ac:chgData name="Laura Amy Daīnes" userId="4c6a6cecbfa8f699" providerId="LiveId" clId="{364BB089-5AFC-894C-AFD1-B926EB3AC5CA}" dt="2020-11-30T13:07:11.721" v="1325" actId="26606"/>
          <ac:spMkLst>
            <pc:docMk/>
            <pc:sldMk cId="1691249207" sldId="293"/>
            <ac:spMk id="12" creationId="{64E68BB1-DCF6-49AB-8FF1-7E68DCBCD111}"/>
          </ac:spMkLst>
        </pc:spChg>
        <pc:spChg chg="add">
          <ac:chgData name="Laura Amy Daīnes" userId="4c6a6cecbfa8f699" providerId="LiveId" clId="{364BB089-5AFC-894C-AFD1-B926EB3AC5CA}" dt="2020-11-30T13:07:11.721" v="1325" actId="26606"/>
          <ac:spMkLst>
            <pc:docMk/>
            <pc:sldMk cId="1691249207" sldId="293"/>
            <ac:spMk id="14" creationId="{DA9B8539-604B-420E-BA1B-0A2E64CD7C72}"/>
          </ac:spMkLst>
        </pc:spChg>
        <pc:spChg chg="add mod">
          <ac:chgData name="Laura Amy Daīnes" userId="4c6a6cecbfa8f699" providerId="LiveId" clId="{364BB089-5AFC-894C-AFD1-B926EB3AC5CA}" dt="2020-12-02T16:38:40.003" v="8688" actId="1076"/>
          <ac:spMkLst>
            <pc:docMk/>
            <pc:sldMk cId="1691249207" sldId="293"/>
            <ac:spMk id="15" creationId="{AABDF462-6CDC-104B-92E9-9F4C0E9FAA51}"/>
          </ac:spMkLst>
        </pc:spChg>
        <pc:spChg chg="add">
          <ac:chgData name="Laura Amy Daīnes" userId="4c6a6cecbfa8f699" providerId="LiveId" clId="{364BB089-5AFC-894C-AFD1-B926EB3AC5CA}" dt="2020-11-30T13:07:11.721" v="1325" actId="26606"/>
          <ac:spMkLst>
            <pc:docMk/>
            <pc:sldMk cId="1691249207" sldId="293"/>
            <ac:spMk id="16" creationId="{7236CAA2-54C3-4136-B0CC-6837B14D8143}"/>
          </ac:spMkLst>
        </pc:spChg>
        <pc:spChg chg="add del mod">
          <ac:chgData name="Laura Amy Daīnes" userId="4c6a6cecbfa8f699" providerId="LiveId" clId="{364BB089-5AFC-894C-AFD1-B926EB3AC5CA}" dt="2020-12-08T14:56:08.426" v="10390"/>
          <ac:spMkLst>
            <pc:docMk/>
            <pc:sldMk cId="1691249207" sldId="293"/>
            <ac:spMk id="17" creationId="{E0B8FD28-9436-E947-A01A-09746B968570}"/>
          </ac:spMkLst>
        </pc:spChg>
        <pc:spChg chg="add">
          <ac:chgData name="Laura Amy Daīnes" userId="4c6a6cecbfa8f699" providerId="LiveId" clId="{364BB089-5AFC-894C-AFD1-B926EB3AC5CA}" dt="2020-11-30T13:07:11.721" v="1325" actId="26606"/>
          <ac:spMkLst>
            <pc:docMk/>
            <pc:sldMk cId="1691249207" sldId="293"/>
            <ac:spMk id="18" creationId="{40F86E67-9E86-453F-92BC-648189829C2F}"/>
          </ac:spMkLst>
        </pc:spChg>
        <pc:spChg chg="add">
          <ac:chgData name="Laura Amy Daīnes" userId="4c6a6cecbfa8f699" providerId="LiveId" clId="{364BB089-5AFC-894C-AFD1-B926EB3AC5CA}" dt="2020-11-30T13:07:11.721" v="1325" actId="26606"/>
          <ac:spMkLst>
            <pc:docMk/>
            <pc:sldMk cId="1691249207" sldId="293"/>
            <ac:spMk id="20" creationId="{F73C5439-21D4-46F3-9CF4-FF1CE786FF15}"/>
          </ac:spMkLst>
        </pc:spChg>
        <pc:spChg chg="add del mod">
          <ac:chgData name="Laura Amy Daīnes" userId="4c6a6cecbfa8f699" providerId="LiveId" clId="{364BB089-5AFC-894C-AFD1-B926EB3AC5CA}" dt="2020-12-08T17:13:12.169" v="10594"/>
          <ac:spMkLst>
            <pc:docMk/>
            <pc:sldMk cId="1691249207" sldId="293"/>
            <ac:spMk id="27" creationId="{23319F0B-CE83-A042-93D0-2F646651022E}"/>
          </ac:spMkLst>
        </pc:spChg>
        <pc:grpChg chg="add">
          <ac:chgData name="Laura Amy Daīnes" userId="4c6a6cecbfa8f699" providerId="LiveId" clId="{364BB089-5AFC-894C-AFD1-B926EB3AC5CA}" dt="2020-11-30T13:07:11.721" v="1325" actId="26606"/>
          <ac:grpSpMkLst>
            <pc:docMk/>
            <pc:sldMk cId="1691249207" sldId="293"/>
            <ac:grpSpMk id="22" creationId="{227140B8-92FC-43F0-8CCA-F40052CE502D}"/>
          </ac:grpSpMkLst>
        </pc:grpChg>
        <pc:picChg chg="add del mod">
          <ac:chgData name="Laura Amy Daīnes" userId="4c6a6cecbfa8f699" providerId="LiveId" clId="{364BB089-5AFC-894C-AFD1-B926EB3AC5CA}" dt="2020-12-08T11:16:05.597" v="9689" actId="478"/>
          <ac:picMkLst>
            <pc:docMk/>
            <pc:sldMk cId="1691249207" sldId="293"/>
            <ac:picMk id="5" creationId="{7EE172E0-8876-C146-B7D4-7DCD49B89840}"/>
          </ac:picMkLst>
        </pc:picChg>
        <pc:picChg chg="add del mod">
          <ac:chgData name="Laura Amy Daīnes" userId="4c6a6cecbfa8f699" providerId="LiveId" clId="{364BB089-5AFC-894C-AFD1-B926EB3AC5CA}" dt="2020-11-30T14:49:45.798" v="1527" actId="478"/>
          <ac:picMkLst>
            <pc:docMk/>
            <pc:sldMk cId="1691249207" sldId="293"/>
            <ac:picMk id="5" creationId="{EF7D8E07-0EF9-4447-B120-A6960E90393F}"/>
          </ac:picMkLst>
        </pc:picChg>
        <pc:picChg chg="add del mod">
          <ac:chgData name="Laura Amy Daīnes" userId="4c6a6cecbfa8f699" providerId="LiveId" clId="{364BB089-5AFC-894C-AFD1-B926EB3AC5CA}" dt="2020-12-08T14:10:29.928" v="10305" actId="478"/>
          <ac:picMkLst>
            <pc:docMk/>
            <pc:sldMk cId="1691249207" sldId="293"/>
            <ac:picMk id="6" creationId="{9E8AFE32-7BC0-8E44-9260-A9A043843A15}"/>
          </ac:picMkLst>
        </pc:picChg>
        <pc:picChg chg="add del mod modCrop">
          <ac:chgData name="Laura Amy Daīnes" userId="4c6a6cecbfa8f699" providerId="LiveId" clId="{364BB089-5AFC-894C-AFD1-B926EB3AC5CA}" dt="2020-12-02T10:47:23.348" v="5264" actId="478"/>
          <ac:picMkLst>
            <pc:docMk/>
            <pc:sldMk cId="1691249207" sldId="293"/>
            <ac:picMk id="6" creationId="{FB87D718-4396-8144-B742-BE41032D06C9}"/>
          </ac:picMkLst>
        </pc:picChg>
        <pc:picChg chg="add del mod">
          <ac:chgData name="Laura Amy Daīnes" userId="4c6a6cecbfa8f699" providerId="LiveId" clId="{364BB089-5AFC-894C-AFD1-B926EB3AC5CA}" dt="2020-12-02T16:32:55.553" v="8531" actId="478"/>
          <ac:picMkLst>
            <pc:docMk/>
            <pc:sldMk cId="1691249207" sldId="293"/>
            <ac:picMk id="7" creationId="{8C0C4082-E41D-3942-BFB5-09A9490E41BA}"/>
          </ac:picMkLst>
        </pc:picChg>
        <pc:picChg chg="add del mod">
          <ac:chgData name="Laura Amy Daīnes" userId="4c6a6cecbfa8f699" providerId="LiveId" clId="{364BB089-5AFC-894C-AFD1-B926EB3AC5CA}" dt="2020-12-01T09:51:17.593" v="1623" actId="478"/>
          <ac:picMkLst>
            <pc:docMk/>
            <pc:sldMk cId="1691249207" sldId="293"/>
            <ac:picMk id="9" creationId="{6B0F06F8-1A52-684C-A15D-7A8855448292}"/>
          </ac:picMkLst>
        </pc:picChg>
        <pc:picChg chg="add del mod">
          <ac:chgData name="Laura Amy Daīnes" userId="4c6a6cecbfa8f699" providerId="LiveId" clId="{364BB089-5AFC-894C-AFD1-B926EB3AC5CA}" dt="2020-12-08T14:17:07.909" v="10313" actId="478"/>
          <ac:picMkLst>
            <pc:docMk/>
            <pc:sldMk cId="1691249207" sldId="293"/>
            <ac:picMk id="11" creationId="{D108155E-2E48-3246-BDD8-FCF7B1E80C61}"/>
          </ac:picMkLst>
        </pc:picChg>
        <pc:picChg chg="add del mod modCrop">
          <ac:chgData name="Laura Amy Daīnes" userId="4c6a6cecbfa8f699" providerId="LiveId" clId="{364BB089-5AFC-894C-AFD1-B926EB3AC5CA}" dt="2020-12-03T14:34:58.839" v="9518" actId="478"/>
          <ac:picMkLst>
            <pc:docMk/>
            <pc:sldMk cId="1691249207" sldId="293"/>
            <ac:picMk id="13" creationId="{954BA4DF-1BB5-7441-8103-971D22994A6F}"/>
          </ac:picMkLst>
        </pc:picChg>
        <pc:picChg chg="add del mod">
          <ac:chgData name="Laura Amy Daīnes" userId="4c6a6cecbfa8f699" providerId="LiveId" clId="{364BB089-5AFC-894C-AFD1-B926EB3AC5CA}" dt="2020-12-08T17:13:08.060" v="10593" actId="478"/>
          <ac:picMkLst>
            <pc:docMk/>
            <pc:sldMk cId="1691249207" sldId="293"/>
            <ac:picMk id="21" creationId="{8B77F8AC-D239-E74F-AD37-1D2DE10B2459}"/>
          </ac:picMkLst>
        </pc:picChg>
        <pc:picChg chg="add mod">
          <ac:chgData name="Laura Amy Daīnes" userId="4c6a6cecbfa8f699" providerId="LiveId" clId="{364BB089-5AFC-894C-AFD1-B926EB3AC5CA}" dt="2020-12-08T17:13:20.667" v="10600" actId="1076"/>
          <ac:picMkLst>
            <pc:docMk/>
            <pc:sldMk cId="1691249207" sldId="293"/>
            <ac:picMk id="29" creationId="{DC862C28-E523-3C40-94D3-36A1578A451A}"/>
          </ac:picMkLst>
        </pc:picChg>
      </pc:sldChg>
      <pc:sldChg chg="addSp delSp modSp new add del mod setBg">
        <pc:chgData name="Laura Amy Daīnes" userId="4c6a6cecbfa8f699" providerId="LiveId" clId="{364BB089-5AFC-894C-AFD1-B926EB3AC5CA}" dt="2020-12-01T12:41:49.313" v="1637" actId="2696"/>
        <pc:sldMkLst>
          <pc:docMk/>
          <pc:sldMk cId="1883104080" sldId="294"/>
        </pc:sldMkLst>
        <pc:spChg chg="mod">
          <ac:chgData name="Laura Amy Daīnes" userId="4c6a6cecbfa8f699" providerId="LiveId" clId="{364BB089-5AFC-894C-AFD1-B926EB3AC5CA}" dt="2020-11-30T14:33:30.429" v="1453" actId="26606"/>
          <ac:spMkLst>
            <pc:docMk/>
            <pc:sldMk cId="1883104080" sldId="294"/>
            <ac:spMk id="2" creationId="{5A72720D-42CF-124A-94FF-8C8B00297CBC}"/>
          </ac:spMkLst>
        </pc:spChg>
        <pc:spChg chg="del">
          <ac:chgData name="Laura Amy Daīnes" userId="4c6a6cecbfa8f699" providerId="LiveId" clId="{364BB089-5AFC-894C-AFD1-B926EB3AC5CA}" dt="2020-11-30T14:33:24.047" v="1450"/>
          <ac:spMkLst>
            <pc:docMk/>
            <pc:sldMk cId="1883104080" sldId="294"/>
            <ac:spMk id="3" creationId="{FC1A670D-6A7B-E842-BDEA-34547116A632}"/>
          </ac:spMkLst>
        </pc:spChg>
        <pc:spChg chg="add del mod">
          <ac:chgData name="Laura Amy Daīnes" userId="4c6a6cecbfa8f699" providerId="LiveId" clId="{364BB089-5AFC-894C-AFD1-B926EB3AC5CA}" dt="2020-11-30T14:37:08.646" v="1462"/>
          <ac:spMkLst>
            <pc:docMk/>
            <pc:sldMk cId="1883104080" sldId="294"/>
            <ac:spMk id="7" creationId="{6C4F39E2-CAB9-6C47-A84B-4E708992F005}"/>
          </ac:spMkLst>
        </pc:spChg>
        <pc:spChg chg="add">
          <ac:chgData name="Laura Amy Daīnes" userId="4c6a6cecbfa8f699" providerId="LiveId" clId="{364BB089-5AFC-894C-AFD1-B926EB3AC5CA}" dt="2020-11-30T14:33:30.429" v="1453" actId="26606"/>
          <ac:spMkLst>
            <pc:docMk/>
            <pc:sldMk cId="1883104080" sldId="294"/>
            <ac:spMk id="10" creationId="{C43A114B-CAF8-402E-A898-DEE2C2022EBD}"/>
          </ac:spMkLst>
        </pc:spChg>
        <pc:spChg chg="add">
          <ac:chgData name="Laura Amy Daīnes" userId="4c6a6cecbfa8f699" providerId="LiveId" clId="{364BB089-5AFC-894C-AFD1-B926EB3AC5CA}" dt="2020-11-30T14:33:30.429" v="1453" actId="26606"/>
          <ac:spMkLst>
            <pc:docMk/>
            <pc:sldMk cId="1883104080" sldId="294"/>
            <ac:spMk id="12" creationId="{64E68BB1-DCF6-49AB-8FF1-7E68DCBCD111}"/>
          </ac:spMkLst>
        </pc:spChg>
        <pc:spChg chg="add del mod">
          <ac:chgData name="Laura Amy Daīnes" userId="4c6a6cecbfa8f699" providerId="LiveId" clId="{364BB089-5AFC-894C-AFD1-B926EB3AC5CA}" dt="2020-11-30T14:55:47.371" v="1545"/>
          <ac:spMkLst>
            <pc:docMk/>
            <pc:sldMk cId="1883104080" sldId="294"/>
            <ac:spMk id="13" creationId="{127620FF-7C41-7F4E-9AD1-DDC9EFD7E752}"/>
          </ac:spMkLst>
        </pc:spChg>
        <pc:spChg chg="add">
          <ac:chgData name="Laura Amy Daīnes" userId="4c6a6cecbfa8f699" providerId="LiveId" clId="{364BB089-5AFC-894C-AFD1-B926EB3AC5CA}" dt="2020-11-30T14:33:30.429" v="1453" actId="26606"/>
          <ac:spMkLst>
            <pc:docMk/>
            <pc:sldMk cId="1883104080" sldId="294"/>
            <ac:spMk id="14" creationId="{DA9B8539-604B-420E-BA1B-0A2E64CD7C72}"/>
          </ac:spMkLst>
        </pc:spChg>
        <pc:spChg chg="add">
          <ac:chgData name="Laura Amy Daīnes" userId="4c6a6cecbfa8f699" providerId="LiveId" clId="{364BB089-5AFC-894C-AFD1-B926EB3AC5CA}" dt="2020-11-30T14:33:30.429" v="1453" actId="26606"/>
          <ac:spMkLst>
            <pc:docMk/>
            <pc:sldMk cId="1883104080" sldId="294"/>
            <ac:spMk id="16" creationId="{7236CAA2-54C3-4136-B0CC-6837B14D8143}"/>
          </ac:spMkLst>
        </pc:spChg>
        <pc:spChg chg="add">
          <ac:chgData name="Laura Amy Daīnes" userId="4c6a6cecbfa8f699" providerId="LiveId" clId="{364BB089-5AFC-894C-AFD1-B926EB3AC5CA}" dt="2020-11-30T14:33:30.429" v="1453" actId="26606"/>
          <ac:spMkLst>
            <pc:docMk/>
            <pc:sldMk cId="1883104080" sldId="294"/>
            <ac:spMk id="18" creationId="{40F86E67-9E86-453F-92BC-648189829C2F}"/>
          </ac:spMkLst>
        </pc:spChg>
        <pc:spChg chg="add">
          <ac:chgData name="Laura Amy Daīnes" userId="4c6a6cecbfa8f699" providerId="LiveId" clId="{364BB089-5AFC-894C-AFD1-B926EB3AC5CA}" dt="2020-11-30T14:33:30.429" v="1453" actId="26606"/>
          <ac:spMkLst>
            <pc:docMk/>
            <pc:sldMk cId="1883104080" sldId="294"/>
            <ac:spMk id="20" creationId="{F73C5439-21D4-46F3-9CF4-FF1CE786FF15}"/>
          </ac:spMkLst>
        </pc:spChg>
        <pc:grpChg chg="add">
          <ac:chgData name="Laura Amy Daīnes" userId="4c6a6cecbfa8f699" providerId="LiveId" clId="{364BB089-5AFC-894C-AFD1-B926EB3AC5CA}" dt="2020-11-30T14:33:30.429" v="1453" actId="26606"/>
          <ac:grpSpMkLst>
            <pc:docMk/>
            <pc:sldMk cId="1883104080" sldId="294"/>
            <ac:grpSpMk id="22" creationId="{227140B8-92FC-43F0-8CCA-F40052CE502D}"/>
          </ac:grpSpMkLst>
        </pc:grpChg>
        <pc:picChg chg="add del mod">
          <ac:chgData name="Laura Amy Daīnes" userId="4c6a6cecbfa8f699" providerId="LiveId" clId="{364BB089-5AFC-894C-AFD1-B926EB3AC5CA}" dt="2020-11-30T14:34:02.789" v="1461" actId="478"/>
          <ac:picMkLst>
            <pc:docMk/>
            <pc:sldMk cId="1883104080" sldId="294"/>
            <ac:picMk id="5" creationId="{B0E7EFE0-254F-5048-BC90-D8DD7B0121BB}"/>
          </ac:picMkLst>
        </pc:picChg>
        <pc:picChg chg="add del mod">
          <ac:chgData name="Laura Amy Daīnes" userId="4c6a6cecbfa8f699" providerId="LiveId" clId="{364BB089-5AFC-894C-AFD1-B926EB3AC5CA}" dt="2020-11-30T14:55:43.951" v="1544" actId="478"/>
          <ac:picMkLst>
            <pc:docMk/>
            <pc:sldMk cId="1883104080" sldId="294"/>
            <ac:picMk id="9" creationId="{C0A76E61-7F1C-5A47-AD7A-B072B6E13570}"/>
          </ac:picMkLst>
        </pc:picChg>
        <pc:picChg chg="add mod">
          <ac:chgData name="Laura Amy Daīnes" userId="4c6a6cecbfa8f699" providerId="LiveId" clId="{364BB089-5AFC-894C-AFD1-B926EB3AC5CA}" dt="2020-11-30T14:56:06.334" v="1552" actId="1076"/>
          <ac:picMkLst>
            <pc:docMk/>
            <pc:sldMk cId="1883104080" sldId="294"/>
            <ac:picMk id="17" creationId="{93B619A8-3A6D-194B-A34C-4DF6603F2B6E}"/>
          </ac:picMkLst>
        </pc:picChg>
      </pc:sldChg>
      <pc:sldChg chg="addSp delSp modSp new del mod setBg">
        <pc:chgData name="Laura Amy Daīnes" userId="4c6a6cecbfa8f699" providerId="LiveId" clId="{364BB089-5AFC-894C-AFD1-B926EB3AC5CA}" dt="2020-12-01T12:41:52.055" v="1638" actId="2696"/>
        <pc:sldMkLst>
          <pc:docMk/>
          <pc:sldMk cId="4144669765" sldId="295"/>
        </pc:sldMkLst>
        <pc:spChg chg="mod">
          <ac:chgData name="Laura Amy Daīnes" userId="4c6a6cecbfa8f699" providerId="LiveId" clId="{364BB089-5AFC-894C-AFD1-B926EB3AC5CA}" dt="2020-11-30T14:39:31.333" v="1476" actId="26606"/>
          <ac:spMkLst>
            <pc:docMk/>
            <pc:sldMk cId="4144669765" sldId="295"/>
            <ac:spMk id="2" creationId="{807902C5-7408-6D4A-A9BA-98F680F75618}"/>
          </ac:spMkLst>
        </pc:spChg>
        <pc:spChg chg="del">
          <ac:chgData name="Laura Amy Daīnes" userId="4c6a6cecbfa8f699" providerId="LiveId" clId="{364BB089-5AFC-894C-AFD1-B926EB3AC5CA}" dt="2020-11-30T14:39:26.650" v="1473"/>
          <ac:spMkLst>
            <pc:docMk/>
            <pc:sldMk cId="4144669765" sldId="295"/>
            <ac:spMk id="3" creationId="{44843237-A941-8C46-B0BD-0ABFA420C437}"/>
          </ac:spMkLst>
        </pc:spChg>
        <pc:spChg chg="add del mod">
          <ac:chgData name="Laura Amy Daīnes" userId="4c6a6cecbfa8f699" providerId="LiveId" clId="{364BB089-5AFC-894C-AFD1-B926EB3AC5CA}" dt="2020-11-30T14:54:03.186" v="1535"/>
          <ac:spMkLst>
            <pc:docMk/>
            <pc:sldMk cId="4144669765" sldId="295"/>
            <ac:spMk id="7" creationId="{AE935DB0-7E1A-FA4A-B489-F09D343BFCBC}"/>
          </ac:spMkLst>
        </pc:spChg>
        <pc:spChg chg="add">
          <ac:chgData name="Laura Amy Daīnes" userId="4c6a6cecbfa8f699" providerId="LiveId" clId="{364BB089-5AFC-894C-AFD1-B926EB3AC5CA}" dt="2020-11-30T14:39:31.333" v="1476" actId="26606"/>
          <ac:spMkLst>
            <pc:docMk/>
            <pc:sldMk cId="4144669765" sldId="295"/>
            <ac:spMk id="10" creationId="{C43A114B-CAF8-402E-A898-DEE2C2022EBD}"/>
          </ac:spMkLst>
        </pc:spChg>
        <pc:spChg chg="add">
          <ac:chgData name="Laura Amy Daīnes" userId="4c6a6cecbfa8f699" providerId="LiveId" clId="{364BB089-5AFC-894C-AFD1-B926EB3AC5CA}" dt="2020-11-30T14:39:31.333" v="1476" actId="26606"/>
          <ac:spMkLst>
            <pc:docMk/>
            <pc:sldMk cId="4144669765" sldId="295"/>
            <ac:spMk id="12" creationId="{64E68BB1-DCF6-49AB-8FF1-7E68DCBCD111}"/>
          </ac:spMkLst>
        </pc:spChg>
        <pc:spChg chg="add">
          <ac:chgData name="Laura Amy Daīnes" userId="4c6a6cecbfa8f699" providerId="LiveId" clId="{364BB089-5AFC-894C-AFD1-B926EB3AC5CA}" dt="2020-11-30T14:39:31.333" v="1476" actId="26606"/>
          <ac:spMkLst>
            <pc:docMk/>
            <pc:sldMk cId="4144669765" sldId="295"/>
            <ac:spMk id="14" creationId="{DA9B8539-604B-420E-BA1B-0A2E64CD7C72}"/>
          </ac:spMkLst>
        </pc:spChg>
        <pc:spChg chg="add">
          <ac:chgData name="Laura Amy Daīnes" userId="4c6a6cecbfa8f699" providerId="LiveId" clId="{364BB089-5AFC-894C-AFD1-B926EB3AC5CA}" dt="2020-11-30T14:39:31.333" v="1476" actId="26606"/>
          <ac:spMkLst>
            <pc:docMk/>
            <pc:sldMk cId="4144669765" sldId="295"/>
            <ac:spMk id="16" creationId="{7236CAA2-54C3-4136-B0CC-6837B14D8143}"/>
          </ac:spMkLst>
        </pc:spChg>
        <pc:spChg chg="add">
          <ac:chgData name="Laura Amy Daīnes" userId="4c6a6cecbfa8f699" providerId="LiveId" clId="{364BB089-5AFC-894C-AFD1-B926EB3AC5CA}" dt="2020-11-30T14:39:31.333" v="1476" actId="26606"/>
          <ac:spMkLst>
            <pc:docMk/>
            <pc:sldMk cId="4144669765" sldId="295"/>
            <ac:spMk id="18" creationId="{40F86E67-9E86-453F-92BC-648189829C2F}"/>
          </ac:spMkLst>
        </pc:spChg>
        <pc:spChg chg="add">
          <ac:chgData name="Laura Amy Daīnes" userId="4c6a6cecbfa8f699" providerId="LiveId" clId="{364BB089-5AFC-894C-AFD1-B926EB3AC5CA}" dt="2020-11-30T14:39:31.333" v="1476" actId="26606"/>
          <ac:spMkLst>
            <pc:docMk/>
            <pc:sldMk cId="4144669765" sldId="295"/>
            <ac:spMk id="20" creationId="{F73C5439-21D4-46F3-9CF4-FF1CE786FF15}"/>
          </ac:spMkLst>
        </pc:spChg>
        <pc:grpChg chg="add">
          <ac:chgData name="Laura Amy Daīnes" userId="4c6a6cecbfa8f699" providerId="LiveId" clId="{364BB089-5AFC-894C-AFD1-B926EB3AC5CA}" dt="2020-11-30T14:39:31.333" v="1476" actId="26606"/>
          <ac:grpSpMkLst>
            <pc:docMk/>
            <pc:sldMk cId="4144669765" sldId="295"/>
            <ac:grpSpMk id="22" creationId="{227140B8-92FC-43F0-8CCA-F40052CE502D}"/>
          </ac:grpSpMkLst>
        </pc:grpChg>
        <pc:picChg chg="add del mod">
          <ac:chgData name="Laura Amy Daīnes" userId="4c6a6cecbfa8f699" providerId="LiveId" clId="{364BB089-5AFC-894C-AFD1-B926EB3AC5CA}" dt="2020-11-30T14:53:53.197" v="1534" actId="478"/>
          <ac:picMkLst>
            <pc:docMk/>
            <pc:sldMk cId="4144669765" sldId="295"/>
            <ac:picMk id="5" creationId="{EDA52E09-C6B6-8949-9F8C-41B9DD08EE4B}"/>
          </ac:picMkLst>
        </pc:picChg>
        <pc:picChg chg="add mod">
          <ac:chgData name="Laura Amy Daīnes" userId="4c6a6cecbfa8f699" providerId="LiveId" clId="{364BB089-5AFC-894C-AFD1-B926EB3AC5CA}" dt="2020-11-30T14:54:15.983" v="1541" actId="1076"/>
          <ac:picMkLst>
            <pc:docMk/>
            <pc:sldMk cId="4144669765" sldId="295"/>
            <ac:picMk id="9" creationId="{BBC58433-1783-1D4E-A3CF-7D4F762C0A9A}"/>
          </ac:picMkLst>
        </pc:picChg>
      </pc:sldChg>
      <pc:sldChg chg="addSp delSp modSp new mod ord setBg">
        <pc:chgData name="Laura Amy Daīnes" userId="4c6a6cecbfa8f699" providerId="LiveId" clId="{364BB089-5AFC-894C-AFD1-B926EB3AC5CA}" dt="2020-12-08T11:05:00.563" v="9629" actId="1076"/>
        <pc:sldMkLst>
          <pc:docMk/>
          <pc:sldMk cId="418335546" sldId="296"/>
        </pc:sldMkLst>
        <pc:spChg chg="del mod">
          <ac:chgData name="Laura Amy Daīnes" userId="4c6a6cecbfa8f699" providerId="LiveId" clId="{364BB089-5AFC-894C-AFD1-B926EB3AC5CA}" dt="2020-12-02T10:25:08.444" v="5082"/>
          <ac:spMkLst>
            <pc:docMk/>
            <pc:sldMk cId="418335546" sldId="296"/>
            <ac:spMk id="2" creationId="{298588D7-7070-A545-95FF-B3B0302D0C58}"/>
          </ac:spMkLst>
        </pc:spChg>
        <pc:spChg chg="add del mod">
          <ac:chgData name="Laura Amy Daīnes" userId="4c6a6cecbfa8f699" providerId="LiveId" clId="{364BB089-5AFC-894C-AFD1-B926EB3AC5CA}" dt="2020-12-03T14:32:41.521" v="9503"/>
          <ac:spMkLst>
            <pc:docMk/>
            <pc:sldMk cId="418335546" sldId="296"/>
            <ac:spMk id="3" creationId="{03950840-B425-4244-86F2-1323F0D80D6E}"/>
          </ac:spMkLst>
        </pc:spChg>
        <pc:spChg chg="del">
          <ac:chgData name="Laura Amy Daīnes" userId="4c6a6cecbfa8f699" providerId="LiveId" clId="{364BB089-5AFC-894C-AFD1-B926EB3AC5CA}" dt="2020-12-01T09:17:53.057" v="1575"/>
          <ac:spMkLst>
            <pc:docMk/>
            <pc:sldMk cId="418335546" sldId="296"/>
            <ac:spMk id="3" creationId="{242C64D4-5DA9-4C4E-9B5E-6FB8F6036BA8}"/>
          </ac:spMkLst>
        </pc:spChg>
        <pc:spChg chg="add del mod">
          <ac:chgData name="Laura Amy Daīnes" userId="4c6a6cecbfa8f699" providerId="LiveId" clId="{364BB089-5AFC-894C-AFD1-B926EB3AC5CA}" dt="2020-12-08T11:04:50.770" v="9621"/>
          <ac:spMkLst>
            <pc:docMk/>
            <pc:sldMk cId="418335546" sldId="296"/>
            <ac:spMk id="3" creationId="{38492799-8FD0-BE4F-8DCF-44A7C265BD39}"/>
          </ac:spMkLst>
        </pc:spChg>
        <pc:spChg chg="add del mod">
          <ac:chgData name="Laura Amy Daīnes" userId="4c6a6cecbfa8f699" providerId="LiveId" clId="{364BB089-5AFC-894C-AFD1-B926EB3AC5CA}" dt="2020-12-02T10:32:39.909" v="5124"/>
          <ac:spMkLst>
            <pc:docMk/>
            <pc:sldMk cId="418335546" sldId="296"/>
            <ac:spMk id="4" creationId="{D6472EF0-280A-EC49-A383-9EF4FF857B09}"/>
          </ac:spMkLst>
        </pc:spChg>
        <pc:spChg chg="add del mod">
          <ac:chgData name="Laura Amy Daīnes" userId="4c6a6cecbfa8f699" providerId="LiveId" clId="{364BB089-5AFC-894C-AFD1-B926EB3AC5CA}" dt="2020-12-01T09:18:45.916" v="1593"/>
          <ac:spMkLst>
            <pc:docMk/>
            <pc:sldMk cId="418335546" sldId="296"/>
            <ac:spMk id="6" creationId="{AC9824BD-3951-FD45-8F45-D8EA00542A8F}"/>
          </ac:spMkLst>
        </pc:spChg>
        <pc:spChg chg="add del mod">
          <ac:chgData name="Laura Amy Daīnes" userId="4c6a6cecbfa8f699" providerId="LiveId" clId="{364BB089-5AFC-894C-AFD1-B926EB3AC5CA}" dt="2020-12-02T17:05:06.030" v="8987"/>
          <ac:spMkLst>
            <pc:docMk/>
            <pc:sldMk cId="418335546" sldId="296"/>
            <ac:spMk id="9" creationId="{678F69C9-53DE-8347-A0F2-3E13DE7E7EF8}"/>
          </ac:spMkLst>
        </pc:spChg>
        <pc:spChg chg="add">
          <ac:chgData name="Laura Amy Daīnes" userId="4c6a6cecbfa8f699" providerId="LiveId" clId="{364BB089-5AFC-894C-AFD1-B926EB3AC5CA}" dt="2020-12-01T09:18:17.359" v="1583" actId="26606"/>
          <ac:spMkLst>
            <pc:docMk/>
            <pc:sldMk cId="418335546" sldId="296"/>
            <ac:spMk id="11" creationId="{C43A114B-CAF8-402E-A898-DEE2C2022EBD}"/>
          </ac:spMkLst>
        </pc:spChg>
        <pc:spChg chg="add">
          <ac:chgData name="Laura Amy Daīnes" userId="4c6a6cecbfa8f699" providerId="LiveId" clId="{364BB089-5AFC-894C-AFD1-B926EB3AC5CA}" dt="2020-12-01T09:18:17.359" v="1583" actId="26606"/>
          <ac:spMkLst>
            <pc:docMk/>
            <pc:sldMk cId="418335546" sldId="296"/>
            <ac:spMk id="13" creationId="{64E68BB1-DCF6-49AB-8FF1-7E68DCBCD111}"/>
          </ac:spMkLst>
        </pc:spChg>
        <pc:spChg chg="add mod">
          <ac:chgData name="Laura Amy Daīnes" userId="4c6a6cecbfa8f699" providerId="LiveId" clId="{364BB089-5AFC-894C-AFD1-B926EB3AC5CA}" dt="2020-12-02T17:19:34.207" v="9299" actId="20577"/>
          <ac:spMkLst>
            <pc:docMk/>
            <pc:sldMk cId="418335546" sldId="296"/>
            <ac:spMk id="14" creationId="{5B63E153-0C0B-7D41-8082-94C53015FABE}"/>
          </ac:spMkLst>
        </pc:spChg>
        <pc:spChg chg="add">
          <ac:chgData name="Laura Amy Daīnes" userId="4c6a6cecbfa8f699" providerId="LiveId" clId="{364BB089-5AFC-894C-AFD1-B926EB3AC5CA}" dt="2020-12-01T09:18:17.359" v="1583" actId="26606"/>
          <ac:spMkLst>
            <pc:docMk/>
            <pc:sldMk cId="418335546" sldId="296"/>
            <ac:spMk id="15" creationId="{DA9B8539-604B-420E-BA1B-0A2E64CD7C72}"/>
          </ac:spMkLst>
        </pc:spChg>
        <pc:spChg chg="add">
          <ac:chgData name="Laura Amy Daīnes" userId="4c6a6cecbfa8f699" providerId="LiveId" clId="{364BB089-5AFC-894C-AFD1-B926EB3AC5CA}" dt="2020-12-01T09:18:17.359" v="1583" actId="26606"/>
          <ac:spMkLst>
            <pc:docMk/>
            <pc:sldMk cId="418335546" sldId="296"/>
            <ac:spMk id="17" creationId="{7236CAA2-54C3-4136-B0CC-6837B14D8143}"/>
          </ac:spMkLst>
        </pc:spChg>
        <pc:spChg chg="add">
          <ac:chgData name="Laura Amy Daīnes" userId="4c6a6cecbfa8f699" providerId="LiveId" clId="{364BB089-5AFC-894C-AFD1-B926EB3AC5CA}" dt="2020-12-01T09:18:17.359" v="1583" actId="26606"/>
          <ac:spMkLst>
            <pc:docMk/>
            <pc:sldMk cId="418335546" sldId="296"/>
            <ac:spMk id="19" creationId="{40F86E67-9E86-453F-92BC-648189829C2F}"/>
          </ac:spMkLst>
        </pc:spChg>
        <pc:spChg chg="add">
          <ac:chgData name="Laura Amy Daīnes" userId="4c6a6cecbfa8f699" providerId="LiveId" clId="{364BB089-5AFC-894C-AFD1-B926EB3AC5CA}" dt="2020-12-01T09:18:17.359" v="1583" actId="26606"/>
          <ac:spMkLst>
            <pc:docMk/>
            <pc:sldMk cId="418335546" sldId="296"/>
            <ac:spMk id="21" creationId="{F73C5439-21D4-46F3-9CF4-FF1CE786FF15}"/>
          </ac:spMkLst>
        </pc:spChg>
        <pc:grpChg chg="add">
          <ac:chgData name="Laura Amy Daīnes" userId="4c6a6cecbfa8f699" providerId="LiveId" clId="{364BB089-5AFC-894C-AFD1-B926EB3AC5CA}" dt="2020-12-01T09:18:17.359" v="1583" actId="26606"/>
          <ac:grpSpMkLst>
            <pc:docMk/>
            <pc:sldMk cId="418335546" sldId="296"/>
            <ac:grpSpMk id="23" creationId="{227140B8-92FC-43F0-8CCA-F40052CE502D}"/>
          </ac:grpSpMkLst>
        </pc:grpChg>
        <pc:picChg chg="add del mod">
          <ac:chgData name="Laura Amy Daīnes" userId="4c6a6cecbfa8f699" providerId="LiveId" clId="{364BB089-5AFC-894C-AFD1-B926EB3AC5CA}" dt="2020-12-08T11:04:35.543" v="9620" actId="478"/>
          <ac:picMkLst>
            <pc:docMk/>
            <pc:sldMk cId="418335546" sldId="296"/>
            <ac:picMk id="5" creationId="{0B41DD35-8678-6946-AA14-6ACF43861120}"/>
          </ac:picMkLst>
        </pc:picChg>
        <pc:picChg chg="add del mod modCrop">
          <ac:chgData name="Laura Amy Daīnes" userId="4c6a6cecbfa8f699" providerId="LiveId" clId="{364BB089-5AFC-894C-AFD1-B926EB3AC5CA}" dt="2020-12-02T10:32:36.209" v="5123" actId="478"/>
          <ac:picMkLst>
            <pc:docMk/>
            <pc:sldMk cId="418335546" sldId="296"/>
            <ac:picMk id="5" creationId="{63FA3E84-60BE-F345-B7BE-407334D9903F}"/>
          </ac:picMkLst>
        </pc:picChg>
        <pc:picChg chg="add mod">
          <ac:chgData name="Laura Amy Daīnes" userId="4c6a6cecbfa8f699" providerId="LiveId" clId="{364BB089-5AFC-894C-AFD1-B926EB3AC5CA}" dt="2020-12-08T11:05:00.563" v="9629" actId="1076"/>
          <ac:picMkLst>
            <pc:docMk/>
            <pc:sldMk cId="418335546" sldId="296"/>
            <ac:picMk id="6" creationId="{5E36E2EE-B43E-7046-B3FD-9B95186C9658}"/>
          </ac:picMkLst>
        </pc:picChg>
        <pc:picChg chg="add del mod modCrop">
          <ac:chgData name="Laura Amy Daīnes" userId="4c6a6cecbfa8f699" providerId="LiveId" clId="{364BB089-5AFC-894C-AFD1-B926EB3AC5CA}" dt="2020-12-02T17:04:45.769" v="8986" actId="478"/>
          <ac:picMkLst>
            <pc:docMk/>
            <pc:sldMk cId="418335546" sldId="296"/>
            <ac:picMk id="7" creationId="{7B996483-92F3-4C4E-9C49-A8D7B547863C}"/>
          </ac:picMkLst>
        </pc:picChg>
        <pc:picChg chg="add del mod">
          <ac:chgData name="Laura Amy Daīnes" userId="4c6a6cecbfa8f699" providerId="LiveId" clId="{364BB089-5AFC-894C-AFD1-B926EB3AC5CA}" dt="2020-12-03T14:32:38.718" v="9502" actId="478"/>
          <ac:picMkLst>
            <pc:docMk/>
            <pc:sldMk cId="418335546" sldId="296"/>
            <ac:picMk id="12" creationId="{AEC87BDC-B4DB-454F-946E-064E6681EFF2}"/>
          </ac:picMkLst>
        </pc:picChg>
      </pc:sldChg>
      <pc:sldChg chg="addSp delSp modSp new mod setBg">
        <pc:chgData name="Laura Amy Daīnes" userId="4c6a6cecbfa8f699" providerId="LiveId" clId="{364BB089-5AFC-894C-AFD1-B926EB3AC5CA}" dt="2020-12-08T11:08:42.973" v="9654" actId="1076"/>
        <pc:sldMkLst>
          <pc:docMk/>
          <pc:sldMk cId="3759189795" sldId="297"/>
        </pc:sldMkLst>
        <pc:spChg chg="del mod">
          <ac:chgData name="Laura Amy Daīnes" userId="4c6a6cecbfa8f699" providerId="LiveId" clId="{364BB089-5AFC-894C-AFD1-B926EB3AC5CA}" dt="2020-12-02T10:25:12.717" v="5083"/>
          <ac:spMkLst>
            <pc:docMk/>
            <pc:sldMk cId="3759189795" sldId="297"/>
            <ac:spMk id="2" creationId="{8BA37632-D81E-8842-AC67-CA8B9187EF0F}"/>
          </ac:spMkLst>
        </pc:spChg>
        <pc:spChg chg="del">
          <ac:chgData name="Laura Amy Daīnes" userId="4c6a6cecbfa8f699" providerId="LiveId" clId="{364BB089-5AFC-894C-AFD1-B926EB3AC5CA}" dt="2020-12-01T09:21:39.304" v="1594"/>
          <ac:spMkLst>
            <pc:docMk/>
            <pc:sldMk cId="3759189795" sldId="297"/>
            <ac:spMk id="3" creationId="{188B941E-C5CB-F84C-AE07-E533744BEA2F}"/>
          </ac:spMkLst>
        </pc:spChg>
        <pc:spChg chg="add del mod">
          <ac:chgData name="Laura Amy Daīnes" userId="4c6a6cecbfa8f699" providerId="LiveId" clId="{364BB089-5AFC-894C-AFD1-B926EB3AC5CA}" dt="2020-12-08T11:05:37.499" v="9640"/>
          <ac:spMkLst>
            <pc:docMk/>
            <pc:sldMk cId="3759189795" sldId="297"/>
            <ac:spMk id="3" creationId="{6A85DC2E-35BE-D544-92B2-01563C044A2E}"/>
          </ac:spMkLst>
        </pc:spChg>
        <pc:spChg chg="add del mod">
          <ac:chgData name="Laura Amy Daīnes" userId="4c6a6cecbfa8f699" providerId="LiveId" clId="{364BB089-5AFC-894C-AFD1-B926EB3AC5CA}" dt="2020-12-02T17:06:01.519" v="8995"/>
          <ac:spMkLst>
            <pc:docMk/>
            <pc:sldMk cId="3759189795" sldId="297"/>
            <ac:spMk id="4" creationId="{2B3227DF-713F-D246-B6F6-5AE6DA8A54B7}"/>
          </ac:spMkLst>
        </pc:spChg>
        <pc:spChg chg="add">
          <ac:chgData name="Laura Amy Daīnes" userId="4c6a6cecbfa8f699" providerId="LiveId" clId="{364BB089-5AFC-894C-AFD1-B926EB3AC5CA}" dt="2020-12-01T09:21:44.050" v="1597" actId="26606"/>
          <ac:spMkLst>
            <pc:docMk/>
            <pc:sldMk cId="3759189795" sldId="297"/>
            <ac:spMk id="10" creationId="{C43A114B-CAF8-402E-A898-DEE2C2022EBD}"/>
          </ac:spMkLst>
        </pc:spChg>
        <pc:spChg chg="add">
          <ac:chgData name="Laura Amy Daīnes" userId="4c6a6cecbfa8f699" providerId="LiveId" clId="{364BB089-5AFC-894C-AFD1-B926EB3AC5CA}" dt="2020-12-01T09:21:44.050" v="1597" actId="26606"/>
          <ac:spMkLst>
            <pc:docMk/>
            <pc:sldMk cId="3759189795" sldId="297"/>
            <ac:spMk id="12" creationId="{64E68BB1-DCF6-49AB-8FF1-7E68DCBCD111}"/>
          </ac:spMkLst>
        </pc:spChg>
        <pc:spChg chg="add">
          <ac:chgData name="Laura Amy Daīnes" userId="4c6a6cecbfa8f699" providerId="LiveId" clId="{364BB089-5AFC-894C-AFD1-B926EB3AC5CA}" dt="2020-12-01T09:21:44.050" v="1597" actId="26606"/>
          <ac:spMkLst>
            <pc:docMk/>
            <pc:sldMk cId="3759189795" sldId="297"/>
            <ac:spMk id="14" creationId="{DA9B8539-604B-420E-BA1B-0A2E64CD7C72}"/>
          </ac:spMkLst>
        </pc:spChg>
        <pc:spChg chg="add mod">
          <ac:chgData name="Laura Amy Daīnes" userId="4c6a6cecbfa8f699" providerId="LiveId" clId="{364BB089-5AFC-894C-AFD1-B926EB3AC5CA}" dt="2020-12-08T11:06:03.947" v="9649" actId="20577"/>
          <ac:spMkLst>
            <pc:docMk/>
            <pc:sldMk cId="3759189795" sldId="297"/>
            <ac:spMk id="15" creationId="{DCEC429A-A8ED-8B4B-BC25-5B2736D3A83B}"/>
          </ac:spMkLst>
        </pc:spChg>
        <pc:spChg chg="add">
          <ac:chgData name="Laura Amy Daīnes" userId="4c6a6cecbfa8f699" providerId="LiveId" clId="{364BB089-5AFC-894C-AFD1-B926EB3AC5CA}" dt="2020-12-01T09:21:44.050" v="1597" actId="26606"/>
          <ac:spMkLst>
            <pc:docMk/>
            <pc:sldMk cId="3759189795" sldId="297"/>
            <ac:spMk id="16" creationId="{7236CAA2-54C3-4136-B0CC-6837B14D8143}"/>
          </ac:spMkLst>
        </pc:spChg>
        <pc:spChg chg="add">
          <ac:chgData name="Laura Amy Daīnes" userId="4c6a6cecbfa8f699" providerId="LiveId" clId="{364BB089-5AFC-894C-AFD1-B926EB3AC5CA}" dt="2020-12-01T09:21:44.050" v="1597" actId="26606"/>
          <ac:spMkLst>
            <pc:docMk/>
            <pc:sldMk cId="3759189795" sldId="297"/>
            <ac:spMk id="18" creationId="{40F86E67-9E86-453F-92BC-648189829C2F}"/>
          </ac:spMkLst>
        </pc:spChg>
        <pc:spChg chg="add">
          <ac:chgData name="Laura Amy Daīnes" userId="4c6a6cecbfa8f699" providerId="LiveId" clId="{364BB089-5AFC-894C-AFD1-B926EB3AC5CA}" dt="2020-12-01T09:21:44.050" v="1597" actId="26606"/>
          <ac:spMkLst>
            <pc:docMk/>
            <pc:sldMk cId="3759189795" sldId="297"/>
            <ac:spMk id="20" creationId="{F73C5439-21D4-46F3-9CF4-FF1CE786FF15}"/>
          </ac:spMkLst>
        </pc:spChg>
        <pc:grpChg chg="add">
          <ac:chgData name="Laura Amy Daīnes" userId="4c6a6cecbfa8f699" providerId="LiveId" clId="{364BB089-5AFC-894C-AFD1-B926EB3AC5CA}" dt="2020-12-01T09:21:44.050" v="1597" actId="26606"/>
          <ac:grpSpMkLst>
            <pc:docMk/>
            <pc:sldMk cId="3759189795" sldId="297"/>
            <ac:grpSpMk id="22" creationId="{227140B8-92FC-43F0-8CCA-F40052CE502D}"/>
          </ac:grpSpMkLst>
        </pc:grpChg>
        <pc:picChg chg="add mod modCrop">
          <ac:chgData name="Laura Amy Daīnes" userId="4c6a6cecbfa8f699" providerId="LiveId" clId="{364BB089-5AFC-894C-AFD1-B926EB3AC5CA}" dt="2020-12-08T11:08:42.973" v="9654" actId="1076"/>
          <ac:picMkLst>
            <pc:docMk/>
            <pc:sldMk cId="3759189795" sldId="297"/>
            <ac:picMk id="5" creationId="{074BAFBB-E502-E44C-B75B-F2EBB2A091E3}"/>
          </ac:picMkLst>
        </pc:picChg>
        <pc:picChg chg="add del mod modCrop">
          <ac:chgData name="Laura Amy Daīnes" userId="4c6a6cecbfa8f699" providerId="LiveId" clId="{364BB089-5AFC-894C-AFD1-B926EB3AC5CA}" dt="2020-12-02T17:05:58.439" v="8994" actId="478"/>
          <ac:picMkLst>
            <pc:docMk/>
            <pc:sldMk cId="3759189795" sldId="297"/>
            <ac:picMk id="5" creationId="{8495C775-9D1B-1A4E-8A0A-A80A5F2BF2F2}"/>
          </ac:picMkLst>
        </pc:picChg>
        <pc:picChg chg="add del mod">
          <ac:chgData name="Laura Amy Daīnes" userId="4c6a6cecbfa8f699" providerId="LiveId" clId="{364BB089-5AFC-894C-AFD1-B926EB3AC5CA}" dt="2020-12-08T11:05:32.270" v="9639" actId="478"/>
          <ac:picMkLst>
            <pc:docMk/>
            <pc:sldMk cId="3759189795" sldId="297"/>
            <ac:picMk id="7" creationId="{32D7F185-0451-A848-B82C-0FBFA62389EB}"/>
          </ac:picMkLst>
        </pc:picChg>
      </pc:sldChg>
      <pc:sldChg chg="addSp delSp modSp new mod setBg">
        <pc:chgData name="Laura Amy Daīnes" userId="4c6a6cecbfa8f699" providerId="LiveId" clId="{364BB089-5AFC-894C-AFD1-B926EB3AC5CA}" dt="2020-12-08T11:10:52.794" v="9681" actId="20577"/>
        <pc:sldMkLst>
          <pc:docMk/>
          <pc:sldMk cId="4100124421" sldId="298"/>
        </pc:sldMkLst>
        <pc:spChg chg="del mod">
          <ac:chgData name="Laura Amy Daīnes" userId="4c6a6cecbfa8f699" providerId="LiveId" clId="{364BB089-5AFC-894C-AFD1-B926EB3AC5CA}" dt="2020-12-02T10:25:16.216" v="5084"/>
          <ac:spMkLst>
            <pc:docMk/>
            <pc:sldMk cId="4100124421" sldId="298"/>
            <ac:spMk id="2" creationId="{95F6B798-2691-3C43-8E78-B567850C669C}"/>
          </ac:spMkLst>
        </pc:spChg>
        <pc:spChg chg="add del mod">
          <ac:chgData name="Laura Amy Daīnes" userId="4c6a6cecbfa8f699" providerId="LiveId" clId="{364BB089-5AFC-894C-AFD1-B926EB3AC5CA}" dt="2020-12-08T11:09:12.419" v="9656"/>
          <ac:spMkLst>
            <pc:docMk/>
            <pc:sldMk cId="4100124421" sldId="298"/>
            <ac:spMk id="3" creationId="{55D3F8A2-2F37-9B46-80E6-DDD22E8B6FD5}"/>
          </ac:spMkLst>
        </pc:spChg>
        <pc:spChg chg="del">
          <ac:chgData name="Laura Amy Daīnes" userId="4c6a6cecbfa8f699" providerId="LiveId" clId="{364BB089-5AFC-894C-AFD1-B926EB3AC5CA}" dt="2020-12-01T09:25:37.603" v="1605"/>
          <ac:spMkLst>
            <pc:docMk/>
            <pc:sldMk cId="4100124421" sldId="298"/>
            <ac:spMk id="3" creationId="{D3AC775E-E40D-594B-92B0-02C86C23314A}"/>
          </ac:spMkLst>
        </pc:spChg>
        <pc:spChg chg="add del mod">
          <ac:chgData name="Laura Amy Daīnes" userId="4c6a6cecbfa8f699" providerId="LiveId" clId="{364BB089-5AFC-894C-AFD1-B926EB3AC5CA}" dt="2020-12-02T17:06:09.185" v="8999"/>
          <ac:spMkLst>
            <pc:docMk/>
            <pc:sldMk cId="4100124421" sldId="298"/>
            <ac:spMk id="4" creationId="{6F009329-C210-A14E-AD10-CEA8A9F3DA06}"/>
          </ac:spMkLst>
        </pc:spChg>
        <pc:spChg chg="add del mod">
          <ac:chgData name="Laura Amy Daīnes" userId="4c6a6cecbfa8f699" providerId="LiveId" clId="{364BB089-5AFC-894C-AFD1-B926EB3AC5CA}" dt="2020-12-01T09:26:44.892" v="1616"/>
          <ac:spMkLst>
            <pc:docMk/>
            <pc:sldMk cId="4100124421" sldId="298"/>
            <ac:spMk id="7" creationId="{5759E074-1C5C-0D41-BC99-58F39D6A5B72}"/>
          </ac:spMkLst>
        </pc:spChg>
        <pc:spChg chg="add">
          <ac:chgData name="Laura Amy Daīnes" userId="4c6a6cecbfa8f699" providerId="LiveId" clId="{364BB089-5AFC-894C-AFD1-B926EB3AC5CA}" dt="2020-12-01T09:25:56.192" v="1612" actId="26606"/>
          <ac:spMkLst>
            <pc:docMk/>
            <pc:sldMk cId="4100124421" sldId="298"/>
            <ac:spMk id="10" creationId="{C43A114B-CAF8-402E-A898-DEE2C2022EBD}"/>
          </ac:spMkLst>
        </pc:spChg>
        <pc:spChg chg="add">
          <ac:chgData name="Laura Amy Daīnes" userId="4c6a6cecbfa8f699" providerId="LiveId" clId="{364BB089-5AFC-894C-AFD1-B926EB3AC5CA}" dt="2020-12-01T09:25:56.192" v="1612" actId="26606"/>
          <ac:spMkLst>
            <pc:docMk/>
            <pc:sldMk cId="4100124421" sldId="298"/>
            <ac:spMk id="12" creationId="{64E68BB1-DCF6-49AB-8FF1-7E68DCBCD111}"/>
          </ac:spMkLst>
        </pc:spChg>
        <pc:spChg chg="add">
          <ac:chgData name="Laura Amy Daīnes" userId="4c6a6cecbfa8f699" providerId="LiveId" clId="{364BB089-5AFC-894C-AFD1-B926EB3AC5CA}" dt="2020-12-01T09:25:56.192" v="1612" actId="26606"/>
          <ac:spMkLst>
            <pc:docMk/>
            <pc:sldMk cId="4100124421" sldId="298"/>
            <ac:spMk id="14" creationId="{DA9B8539-604B-420E-BA1B-0A2E64CD7C72}"/>
          </ac:spMkLst>
        </pc:spChg>
        <pc:spChg chg="add mod">
          <ac:chgData name="Laura Amy Daīnes" userId="4c6a6cecbfa8f699" providerId="LiveId" clId="{364BB089-5AFC-894C-AFD1-B926EB3AC5CA}" dt="2020-12-08T11:10:52.794" v="9681" actId="20577"/>
          <ac:spMkLst>
            <pc:docMk/>
            <pc:sldMk cId="4100124421" sldId="298"/>
            <ac:spMk id="15" creationId="{F7F6A001-FEAA-644E-9B02-59836DD5FDAA}"/>
          </ac:spMkLst>
        </pc:spChg>
        <pc:spChg chg="add">
          <ac:chgData name="Laura Amy Daīnes" userId="4c6a6cecbfa8f699" providerId="LiveId" clId="{364BB089-5AFC-894C-AFD1-B926EB3AC5CA}" dt="2020-12-01T09:25:56.192" v="1612" actId="26606"/>
          <ac:spMkLst>
            <pc:docMk/>
            <pc:sldMk cId="4100124421" sldId="298"/>
            <ac:spMk id="16" creationId="{7236CAA2-54C3-4136-B0CC-6837B14D8143}"/>
          </ac:spMkLst>
        </pc:spChg>
        <pc:spChg chg="add">
          <ac:chgData name="Laura Amy Daīnes" userId="4c6a6cecbfa8f699" providerId="LiveId" clId="{364BB089-5AFC-894C-AFD1-B926EB3AC5CA}" dt="2020-12-01T09:25:56.192" v="1612" actId="26606"/>
          <ac:spMkLst>
            <pc:docMk/>
            <pc:sldMk cId="4100124421" sldId="298"/>
            <ac:spMk id="18" creationId="{40F86E67-9E86-453F-92BC-648189829C2F}"/>
          </ac:spMkLst>
        </pc:spChg>
        <pc:spChg chg="add">
          <ac:chgData name="Laura Amy Daīnes" userId="4c6a6cecbfa8f699" providerId="LiveId" clId="{364BB089-5AFC-894C-AFD1-B926EB3AC5CA}" dt="2020-12-01T09:25:56.192" v="1612" actId="26606"/>
          <ac:spMkLst>
            <pc:docMk/>
            <pc:sldMk cId="4100124421" sldId="298"/>
            <ac:spMk id="20" creationId="{F73C5439-21D4-46F3-9CF4-FF1CE786FF15}"/>
          </ac:spMkLst>
        </pc:spChg>
        <pc:grpChg chg="add">
          <ac:chgData name="Laura Amy Daīnes" userId="4c6a6cecbfa8f699" providerId="LiveId" clId="{364BB089-5AFC-894C-AFD1-B926EB3AC5CA}" dt="2020-12-01T09:25:56.192" v="1612" actId="26606"/>
          <ac:grpSpMkLst>
            <pc:docMk/>
            <pc:sldMk cId="4100124421" sldId="298"/>
            <ac:grpSpMk id="22" creationId="{227140B8-92FC-43F0-8CCA-F40052CE502D}"/>
          </ac:grpSpMkLst>
        </pc:grpChg>
        <pc:picChg chg="add del mod modCrop">
          <ac:chgData name="Laura Amy Daīnes" userId="4c6a6cecbfa8f699" providerId="LiveId" clId="{364BB089-5AFC-894C-AFD1-B926EB3AC5CA}" dt="2020-12-01T09:26:04.498" v="1615" actId="478"/>
          <ac:picMkLst>
            <pc:docMk/>
            <pc:sldMk cId="4100124421" sldId="298"/>
            <ac:picMk id="5" creationId="{8131F099-C050-B14C-8198-605E823F1F8D}"/>
          </ac:picMkLst>
        </pc:picChg>
        <pc:picChg chg="add mod">
          <ac:chgData name="Laura Amy Daīnes" userId="4c6a6cecbfa8f699" providerId="LiveId" clId="{364BB089-5AFC-894C-AFD1-B926EB3AC5CA}" dt="2020-12-08T11:09:16.791" v="9661" actId="14100"/>
          <ac:picMkLst>
            <pc:docMk/>
            <pc:sldMk cId="4100124421" sldId="298"/>
            <ac:picMk id="5" creationId="{D733A800-6907-1246-8780-8DEEE8BD25A5}"/>
          </ac:picMkLst>
        </pc:picChg>
        <pc:picChg chg="add del mod">
          <ac:chgData name="Laura Amy Daīnes" userId="4c6a6cecbfa8f699" providerId="LiveId" clId="{364BB089-5AFC-894C-AFD1-B926EB3AC5CA}" dt="2020-12-08T11:09:07.599" v="9655" actId="478"/>
          <ac:picMkLst>
            <pc:docMk/>
            <pc:sldMk cId="4100124421" sldId="298"/>
            <ac:picMk id="6" creationId="{A96EDEB7-2175-A84D-ADDF-1648867D3319}"/>
          </ac:picMkLst>
        </pc:picChg>
        <pc:picChg chg="add del mod modCrop">
          <ac:chgData name="Laura Amy Daīnes" userId="4c6a6cecbfa8f699" providerId="LiveId" clId="{364BB089-5AFC-894C-AFD1-B926EB3AC5CA}" dt="2020-12-02T17:06:06.543" v="8998" actId="478"/>
          <ac:picMkLst>
            <pc:docMk/>
            <pc:sldMk cId="4100124421" sldId="298"/>
            <ac:picMk id="9" creationId="{7246CB1A-9DF4-784F-B391-C3384EFD378D}"/>
          </ac:picMkLst>
        </pc:picChg>
      </pc:sldChg>
      <pc:sldChg chg="addSp delSp modSp new del mod setBg">
        <pc:chgData name="Laura Amy Daīnes" userId="4c6a6cecbfa8f699" providerId="LiveId" clId="{364BB089-5AFC-894C-AFD1-B926EB3AC5CA}" dt="2020-12-08T13:41:26.492" v="10146" actId="2696"/>
        <pc:sldMkLst>
          <pc:docMk/>
          <pc:sldMk cId="4190953407" sldId="299"/>
        </pc:sldMkLst>
        <pc:spChg chg="mod">
          <ac:chgData name="Laura Amy Daīnes" userId="4c6a6cecbfa8f699" providerId="LiveId" clId="{364BB089-5AFC-894C-AFD1-B926EB3AC5CA}" dt="2020-12-02T17:17:44.748" v="9249" actId="20577"/>
          <ac:spMkLst>
            <pc:docMk/>
            <pc:sldMk cId="4190953407" sldId="299"/>
            <ac:spMk id="2" creationId="{A9A358D6-CC0E-0F44-9BB8-261919C6E2F8}"/>
          </ac:spMkLst>
        </pc:spChg>
        <pc:spChg chg="del">
          <ac:chgData name="Laura Amy Daīnes" userId="4c6a6cecbfa8f699" providerId="LiveId" clId="{364BB089-5AFC-894C-AFD1-B926EB3AC5CA}" dt="2020-12-02T09:53:31.134" v="4293"/>
          <ac:spMkLst>
            <pc:docMk/>
            <pc:sldMk cId="4190953407" sldId="299"/>
            <ac:spMk id="3" creationId="{DC075555-47EC-7541-8C43-75340D5A4235}"/>
          </ac:spMkLst>
        </pc:spChg>
        <pc:spChg chg="add del mod">
          <ac:chgData name="Laura Amy Daīnes" userId="4c6a6cecbfa8f699" providerId="LiveId" clId="{364BB089-5AFC-894C-AFD1-B926EB3AC5CA}" dt="2020-12-08T10:44:30.340" v="9548"/>
          <ac:spMkLst>
            <pc:docMk/>
            <pc:sldMk cId="4190953407" sldId="299"/>
            <ac:spMk id="4" creationId="{7F2EDDA6-D08A-A745-BC1B-796BD2A6738B}"/>
          </ac:spMkLst>
        </pc:spChg>
        <pc:spChg chg="del">
          <ac:chgData name="Laura Amy Daīnes" userId="4c6a6cecbfa8f699" providerId="LiveId" clId="{364BB089-5AFC-894C-AFD1-B926EB3AC5CA}" dt="2020-12-02T09:53:39.138" v="4297" actId="478"/>
          <ac:spMkLst>
            <pc:docMk/>
            <pc:sldMk cId="4190953407" sldId="299"/>
            <ac:spMk id="4" creationId="{DCF46AB7-D7D3-554F-8C97-D38AC43FAAEA}"/>
          </ac:spMkLst>
        </pc:spChg>
        <pc:spChg chg="add">
          <ac:chgData name="Laura Amy Daīnes" userId="4c6a6cecbfa8f699" providerId="LiveId" clId="{364BB089-5AFC-894C-AFD1-B926EB3AC5CA}" dt="2020-12-02T09:53:34.408" v="4296" actId="26606"/>
          <ac:spMkLst>
            <pc:docMk/>
            <pc:sldMk cId="4190953407" sldId="299"/>
            <ac:spMk id="11" creationId="{C43A114B-CAF8-402E-A898-DEE2C2022EBD}"/>
          </ac:spMkLst>
        </pc:spChg>
        <pc:spChg chg="add">
          <ac:chgData name="Laura Amy Daīnes" userId="4c6a6cecbfa8f699" providerId="LiveId" clId="{364BB089-5AFC-894C-AFD1-B926EB3AC5CA}" dt="2020-12-02T09:53:34.408" v="4296" actId="26606"/>
          <ac:spMkLst>
            <pc:docMk/>
            <pc:sldMk cId="4190953407" sldId="299"/>
            <ac:spMk id="13" creationId="{64E68BB1-DCF6-49AB-8FF1-7E68DCBCD111}"/>
          </ac:spMkLst>
        </pc:spChg>
        <pc:spChg chg="add">
          <ac:chgData name="Laura Amy Daīnes" userId="4c6a6cecbfa8f699" providerId="LiveId" clId="{364BB089-5AFC-894C-AFD1-B926EB3AC5CA}" dt="2020-12-02T09:53:34.408" v="4296" actId="26606"/>
          <ac:spMkLst>
            <pc:docMk/>
            <pc:sldMk cId="4190953407" sldId="299"/>
            <ac:spMk id="15" creationId="{DA9B8539-604B-420E-BA1B-0A2E64CD7C72}"/>
          </ac:spMkLst>
        </pc:spChg>
        <pc:spChg chg="add">
          <ac:chgData name="Laura Amy Daīnes" userId="4c6a6cecbfa8f699" providerId="LiveId" clId="{364BB089-5AFC-894C-AFD1-B926EB3AC5CA}" dt="2020-12-02T09:53:34.408" v="4296" actId="26606"/>
          <ac:spMkLst>
            <pc:docMk/>
            <pc:sldMk cId="4190953407" sldId="299"/>
            <ac:spMk id="17" creationId="{7236CAA2-54C3-4136-B0CC-6837B14D8143}"/>
          </ac:spMkLst>
        </pc:spChg>
        <pc:spChg chg="add">
          <ac:chgData name="Laura Amy Daīnes" userId="4c6a6cecbfa8f699" providerId="LiveId" clId="{364BB089-5AFC-894C-AFD1-B926EB3AC5CA}" dt="2020-12-02T09:53:34.408" v="4296" actId="26606"/>
          <ac:spMkLst>
            <pc:docMk/>
            <pc:sldMk cId="4190953407" sldId="299"/>
            <ac:spMk id="19" creationId="{40F86E67-9E86-453F-92BC-648189829C2F}"/>
          </ac:spMkLst>
        </pc:spChg>
        <pc:spChg chg="add">
          <ac:chgData name="Laura Amy Daīnes" userId="4c6a6cecbfa8f699" providerId="LiveId" clId="{364BB089-5AFC-894C-AFD1-B926EB3AC5CA}" dt="2020-12-02T09:53:34.408" v="4296" actId="26606"/>
          <ac:spMkLst>
            <pc:docMk/>
            <pc:sldMk cId="4190953407" sldId="299"/>
            <ac:spMk id="21" creationId="{F73C5439-21D4-46F3-9CF4-FF1CE786FF15}"/>
          </ac:spMkLst>
        </pc:spChg>
        <pc:grpChg chg="add">
          <ac:chgData name="Laura Amy Daīnes" userId="4c6a6cecbfa8f699" providerId="LiveId" clId="{364BB089-5AFC-894C-AFD1-B926EB3AC5CA}" dt="2020-12-02T09:53:34.408" v="4296" actId="26606"/>
          <ac:grpSpMkLst>
            <pc:docMk/>
            <pc:sldMk cId="4190953407" sldId="299"/>
            <ac:grpSpMk id="23" creationId="{227140B8-92FC-43F0-8CCA-F40052CE502D}"/>
          </ac:grpSpMkLst>
        </pc:grpChg>
        <pc:picChg chg="add del mod modCrop">
          <ac:chgData name="Laura Amy Daīnes" userId="4c6a6cecbfa8f699" providerId="LiveId" clId="{364BB089-5AFC-894C-AFD1-B926EB3AC5CA}" dt="2020-12-08T10:44:20.458" v="9547" actId="478"/>
          <ac:picMkLst>
            <pc:docMk/>
            <pc:sldMk cId="4190953407" sldId="299"/>
            <ac:picMk id="6" creationId="{ABAE4EAB-2AB8-3644-A698-375CA78DB07F}"/>
          </ac:picMkLst>
        </pc:picChg>
        <pc:picChg chg="add mod">
          <ac:chgData name="Laura Amy Daīnes" userId="4c6a6cecbfa8f699" providerId="LiveId" clId="{364BB089-5AFC-894C-AFD1-B926EB3AC5CA}" dt="2020-12-08T10:44:34.439" v="9553" actId="1076"/>
          <ac:picMkLst>
            <pc:docMk/>
            <pc:sldMk cId="4190953407" sldId="299"/>
            <ac:picMk id="7" creationId="{3FC7F2BC-81DC-CF4C-9800-5B579F16B876}"/>
          </ac:picMkLst>
        </pc:picChg>
      </pc:sldChg>
      <pc:sldChg chg="addSp delSp modSp new mod setBg">
        <pc:chgData name="Laura Amy Daīnes" userId="4c6a6cecbfa8f699" providerId="LiveId" clId="{364BB089-5AFC-894C-AFD1-B926EB3AC5CA}" dt="2020-12-08T10:52:41.518" v="9592" actId="1076"/>
        <pc:sldMkLst>
          <pc:docMk/>
          <pc:sldMk cId="3456604752" sldId="300"/>
        </pc:sldMkLst>
        <pc:spChg chg="mod">
          <ac:chgData name="Laura Amy Daīnes" userId="4c6a6cecbfa8f699" providerId="LiveId" clId="{364BB089-5AFC-894C-AFD1-B926EB3AC5CA}" dt="2020-12-02T17:19:02.884" v="9287" actId="20577"/>
          <ac:spMkLst>
            <pc:docMk/>
            <pc:sldMk cId="3456604752" sldId="300"/>
            <ac:spMk id="2" creationId="{9794635A-05C5-7D45-8D8F-C2AD25DA67E6}"/>
          </ac:spMkLst>
        </pc:spChg>
        <pc:spChg chg="del">
          <ac:chgData name="Laura Amy Daīnes" userId="4c6a6cecbfa8f699" providerId="LiveId" clId="{364BB089-5AFC-894C-AFD1-B926EB3AC5CA}" dt="2020-12-02T10:10:44.459" v="4429"/>
          <ac:spMkLst>
            <pc:docMk/>
            <pc:sldMk cId="3456604752" sldId="300"/>
            <ac:spMk id="3" creationId="{6A3B3C7C-E3E9-2D4F-A635-F6620D5D2BE2}"/>
          </ac:spMkLst>
        </pc:spChg>
        <pc:spChg chg="add del mod">
          <ac:chgData name="Laura Amy Daīnes" userId="4c6a6cecbfa8f699" providerId="LiveId" clId="{364BB089-5AFC-894C-AFD1-B926EB3AC5CA}" dt="2020-12-08T10:52:13.659" v="9577"/>
          <ac:spMkLst>
            <pc:docMk/>
            <pc:sldMk cId="3456604752" sldId="300"/>
            <ac:spMk id="4" creationId="{6FA71154-6001-A342-BDDE-1B3228A8E3DA}"/>
          </ac:spMkLst>
        </pc:spChg>
        <pc:spChg chg="del">
          <ac:chgData name="Laura Amy Daīnes" userId="4c6a6cecbfa8f699" providerId="LiveId" clId="{364BB089-5AFC-894C-AFD1-B926EB3AC5CA}" dt="2020-12-02T10:10:50.811" v="4432" actId="478"/>
          <ac:spMkLst>
            <pc:docMk/>
            <pc:sldMk cId="3456604752" sldId="300"/>
            <ac:spMk id="4" creationId="{E876CB48-416F-4847-9400-6C376A53913D}"/>
          </ac:spMkLst>
        </pc:spChg>
        <pc:spChg chg="add">
          <ac:chgData name="Laura Amy Daīnes" userId="4c6a6cecbfa8f699" providerId="LiveId" clId="{364BB089-5AFC-894C-AFD1-B926EB3AC5CA}" dt="2020-12-02T10:10:47.020" v="4431" actId="26606"/>
          <ac:spMkLst>
            <pc:docMk/>
            <pc:sldMk cId="3456604752" sldId="300"/>
            <ac:spMk id="11" creationId="{C43A114B-CAF8-402E-A898-DEE2C2022EBD}"/>
          </ac:spMkLst>
        </pc:spChg>
        <pc:spChg chg="add">
          <ac:chgData name="Laura Amy Daīnes" userId="4c6a6cecbfa8f699" providerId="LiveId" clId="{364BB089-5AFC-894C-AFD1-B926EB3AC5CA}" dt="2020-12-02T10:10:47.020" v="4431" actId="26606"/>
          <ac:spMkLst>
            <pc:docMk/>
            <pc:sldMk cId="3456604752" sldId="300"/>
            <ac:spMk id="13" creationId="{64E68BB1-DCF6-49AB-8FF1-7E68DCBCD111}"/>
          </ac:spMkLst>
        </pc:spChg>
        <pc:spChg chg="add">
          <ac:chgData name="Laura Amy Daīnes" userId="4c6a6cecbfa8f699" providerId="LiveId" clId="{364BB089-5AFC-894C-AFD1-B926EB3AC5CA}" dt="2020-12-02T10:10:47.020" v="4431" actId="26606"/>
          <ac:spMkLst>
            <pc:docMk/>
            <pc:sldMk cId="3456604752" sldId="300"/>
            <ac:spMk id="15" creationId="{DA9B8539-604B-420E-BA1B-0A2E64CD7C72}"/>
          </ac:spMkLst>
        </pc:spChg>
        <pc:spChg chg="add">
          <ac:chgData name="Laura Amy Daīnes" userId="4c6a6cecbfa8f699" providerId="LiveId" clId="{364BB089-5AFC-894C-AFD1-B926EB3AC5CA}" dt="2020-12-02T10:10:47.020" v="4431" actId="26606"/>
          <ac:spMkLst>
            <pc:docMk/>
            <pc:sldMk cId="3456604752" sldId="300"/>
            <ac:spMk id="17" creationId="{7236CAA2-54C3-4136-B0CC-6837B14D8143}"/>
          </ac:spMkLst>
        </pc:spChg>
        <pc:spChg chg="add">
          <ac:chgData name="Laura Amy Daīnes" userId="4c6a6cecbfa8f699" providerId="LiveId" clId="{364BB089-5AFC-894C-AFD1-B926EB3AC5CA}" dt="2020-12-02T10:10:47.020" v="4431" actId="26606"/>
          <ac:spMkLst>
            <pc:docMk/>
            <pc:sldMk cId="3456604752" sldId="300"/>
            <ac:spMk id="19" creationId="{40F86E67-9E86-453F-92BC-648189829C2F}"/>
          </ac:spMkLst>
        </pc:spChg>
        <pc:spChg chg="add">
          <ac:chgData name="Laura Amy Daīnes" userId="4c6a6cecbfa8f699" providerId="LiveId" clId="{364BB089-5AFC-894C-AFD1-B926EB3AC5CA}" dt="2020-12-02T10:10:47.020" v="4431" actId="26606"/>
          <ac:spMkLst>
            <pc:docMk/>
            <pc:sldMk cId="3456604752" sldId="300"/>
            <ac:spMk id="21" creationId="{F73C5439-21D4-46F3-9CF4-FF1CE786FF15}"/>
          </ac:spMkLst>
        </pc:spChg>
        <pc:grpChg chg="add">
          <ac:chgData name="Laura Amy Daīnes" userId="4c6a6cecbfa8f699" providerId="LiveId" clId="{364BB089-5AFC-894C-AFD1-B926EB3AC5CA}" dt="2020-12-02T10:10:47.020" v="4431" actId="26606"/>
          <ac:grpSpMkLst>
            <pc:docMk/>
            <pc:sldMk cId="3456604752" sldId="300"/>
            <ac:grpSpMk id="23" creationId="{227140B8-92FC-43F0-8CCA-F40052CE502D}"/>
          </ac:grpSpMkLst>
        </pc:grpChg>
        <pc:picChg chg="add del mod modCrop">
          <ac:chgData name="Laura Amy Daīnes" userId="4c6a6cecbfa8f699" providerId="LiveId" clId="{364BB089-5AFC-894C-AFD1-B926EB3AC5CA}" dt="2020-12-08T10:51:58.920" v="9576" actId="478"/>
          <ac:picMkLst>
            <pc:docMk/>
            <pc:sldMk cId="3456604752" sldId="300"/>
            <ac:picMk id="6" creationId="{3AEFF4E8-1F39-8B46-B204-C98EE7439147}"/>
          </ac:picMkLst>
        </pc:picChg>
        <pc:picChg chg="add mod modCrop">
          <ac:chgData name="Laura Amy Daīnes" userId="4c6a6cecbfa8f699" providerId="LiveId" clId="{364BB089-5AFC-894C-AFD1-B926EB3AC5CA}" dt="2020-12-08T10:52:41.518" v="9592" actId="1076"/>
          <ac:picMkLst>
            <pc:docMk/>
            <pc:sldMk cId="3456604752" sldId="300"/>
            <ac:picMk id="7" creationId="{F8FD09D5-7560-114E-B815-4E99F50E6D5A}"/>
          </ac:picMkLst>
        </pc:picChg>
      </pc:sldChg>
      <pc:sldChg chg="addSp delSp modSp new mod ord setBg">
        <pc:chgData name="Laura Amy Daīnes" userId="4c6a6cecbfa8f699" providerId="LiveId" clId="{364BB089-5AFC-894C-AFD1-B926EB3AC5CA}" dt="2020-12-08T14:10:12.089" v="10304" actId="1076"/>
        <pc:sldMkLst>
          <pc:docMk/>
          <pc:sldMk cId="440281077" sldId="301"/>
        </pc:sldMkLst>
        <pc:spChg chg="del mod">
          <ac:chgData name="Laura Amy Daīnes" userId="4c6a6cecbfa8f699" providerId="LiveId" clId="{364BB089-5AFC-894C-AFD1-B926EB3AC5CA}" dt="2020-12-02T10:44:44.628" v="5214"/>
          <ac:spMkLst>
            <pc:docMk/>
            <pc:sldMk cId="440281077" sldId="301"/>
            <ac:spMk id="2" creationId="{F8CDA9C8-204E-9F4E-BB19-8E30B0E61D20}"/>
          </ac:spMkLst>
        </pc:spChg>
        <pc:spChg chg="add del mod">
          <ac:chgData name="Laura Amy Daīnes" userId="4c6a6cecbfa8f699" providerId="LiveId" clId="{364BB089-5AFC-894C-AFD1-B926EB3AC5CA}" dt="2020-12-08T11:11:05.998" v="9683"/>
          <ac:spMkLst>
            <pc:docMk/>
            <pc:sldMk cId="440281077" sldId="301"/>
            <ac:spMk id="3" creationId="{7784A7A2-7DD0-D14B-B588-CB8FC122ECF0}"/>
          </ac:spMkLst>
        </pc:spChg>
        <pc:spChg chg="add del mod">
          <ac:chgData name="Laura Amy Daīnes" userId="4c6a6cecbfa8f699" providerId="LiveId" clId="{364BB089-5AFC-894C-AFD1-B926EB3AC5CA}" dt="2020-12-03T14:33:36.120" v="9511"/>
          <ac:spMkLst>
            <pc:docMk/>
            <pc:sldMk cId="440281077" sldId="301"/>
            <ac:spMk id="3" creationId="{A94005FC-2566-4B46-AF69-7FECBCD2B7C1}"/>
          </ac:spMkLst>
        </pc:spChg>
        <pc:spChg chg="del">
          <ac:chgData name="Laura Amy Daīnes" userId="4c6a6cecbfa8f699" providerId="LiveId" clId="{364BB089-5AFC-894C-AFD1-B926EB3AC5CA}" dt="2020-12-02T10:44:06.783" v="5205"/>
          <ac:spMkLst>
            <pc:docMk/>
            <pc:sldMk cId="440281077" sldId="301"/>
            <ac:spMk id="3" creationId="{B378BC4F-5B38-6845-80E4-49FD08B500BD}"/>
          </ac:spMkLst>
        </pc:spChg>
        <pc:spChg chg="add del mod">
          <ac:chgData name="Laura Amy Daīnes" userId="4c6a6cecbfa8f699" providerId="LiveId" clId="{364BB089-5AFC-894C-AFD1-B926EB3AC5CA}" dt="2020-12-02T16:44:37.223" v="8835"/>
          <ac:spMkLst>
            <pc:docMk/>
            <pc:sldMk cId="440281077" sldId="301"/>
            <ac:spMk id="7" creationId="{78E6CAFF-CA84-9040-90A1-BCAD64E4DA49}"/>
          </ac:spMkLst>
        </pc:spChg>
        <pc:spChg chg="add del mod">
          <ac:chgData name="Laura Amy Daīnes" userId="4c6a6cecbfa8f699" providerId="LiveId" clId="{364BB089-5AFC-894C-AFD1-B926EB3AC5CA}" dt="2020-12-08T14:09:50.079" v="10293"/>
          <ac:spMkLst>
            <pc:docMk/>
            <pc:sldMk cId="440281077" sldId="301"/>
            <ac:spMk id="8" creationId="{E5118088-176B-164B-9DB7-B3D3340626BD}"/>
          </ac:spMkLst>
        </pc:spChg>
        <pc:spChg chg="add">
          <ac:chgData name="Laura Amy Daīnes" userId="4c6a6cecbfa8f699" providerId="LiveId" clId="{364BB089-5AFC-894C-AFD1-B926EB3AC5CA}" dt="2020-12-02T10:44:08.670" v="5208" actId="26606"/>
          <ac:spMkLst>
            <pc:docMk/>
            <pc:sldMk cId="440281077" sldId="301"/>
            <ac:spMk id="10" creationId="{C43A114B-CAF8-402E-A898-DEE2C2022EBD}"/>
          </ac:spMkLst>
        </pc:spChg>
        <pc:spChg chg="add">
          <ac:chgData name="Laura Amy Daīnes" userId="4c6a6cecbfa8f699" providerId="LiveId" clId="{364BB089-5AFC-894C-AFD1-B926EB3AC5CA}" dt="2020-12-02T10:44:08.670" v="5208" actId="26606"/>
          <ac:spMkLst>
            <pc:docMk/>
            <pc:sldMk cId="440281077" sldId="301"/>
            <ac:spMk id="12" creationId="{64E68BB1-DCF6-49AB-8FF1-7E68DCBCD111}"/>
          </ac:spMkLst>
        </pc:spChg>
        <pc:spChg chg="add del mod">
          <ac:chgData name="Laura Amy Daīnes" userId="4c6a6cecbfa8f699" providerId="LiveId" clId="{364BB089-5AFC-894C-AFD1-B926EB3AC5CA}" dt="2020-12-02T17:12:00.124" v="9034"/>
          <ac:spMkLst>
            <pc:docMk/>
            <pc:sldMk cId="440281077" sldId="301"/>
            <ac:spMk id="13" creationId="{FB82BA69-88F7-2D4A-BB8A-33AC6FF890E4}"/>
          </ac:spMkLst>
        </pc:spChg>
        <pc:spChg chg="add">
          <ac:chgData name="Laura Amy Daīnes" userId="4c6a6cecbfa8f699" providerId="LiveId" clId="{364BB089-5AFC-894C-AFD1-B926EB3AC5CA}" dt="2020-12-02T10:44:08.670" v="5208" actId="26606"/>
          <ac:spMkLst>
            <pc:docMk/>
            <pc:sldMk cId="440281077" sldId="301"/>
            <ac:spMk id="14" creationId="{DA9B8539-604B-420E-BA1B-0A2E64CD7C72}"/>
          </ac:spMkLst>
        </pc:spChg>
        <pc:spChg chg="add">
          <ac:chgData name="Laura Amy Daīnes" userId="4c6a6cecbfa8f699" providerId="LiveId" clId="{364BB089-5AFC-894C-AFD1-B926EB3AC5CA}" dt="2020-12-02T10:44:08.670" v="5208" actId="26606"/>
          <ac:spMkLst>
            <pc:docMk/>
            <pc:sldMk cId="440281077" sldId="301"/>
            <ac:spMk id="16" creationId="{7236CAA2-54C3-4136-B0CC-6837B14D8143}"/>
          </ac:spMkLst>
        </pc:spChg>
        <pc:spChg chg="add mod">
          <ac:chgData name="Laura Amy Daīnes" userId="4c6a6cecbfa8f699" providerId="LiveId" clId="{364BB089-5AFC-894C-AFD1-B926EB3AC5CA}" dt="2020-12-02T17:20:02.998" v="9306" actId="20577"/>
          <ac:spMkLst>
            <pc:docMk/>
            <pc:sldMk cId="440281077" sldId="301"/>
            <ac:spMk id="17" creationId="{107883C0-B304-B849-B7B6-FE0254CFA1A8}"/>
          </ac:spMkLst>
        </pc:spChg>
        <pc:spChg chg="add">
          <ac:chgData name="Laura Amy Daīnes" userId="4c6a6cecbfa8f699" providerId="LiveId" clId="{364BB089-5AFC-894C-AFD1-B926EB3AC5CA}" dt="2020-12-02T10:44:08.670" v="5208" actId="26606"/>
          <ac:spMkLst>
            <pc:docMk/>
            <pc:sldMk cId="440281077" sldId="301"/>
            <ac:spMk id="18" creationId="{40F86E67-9E86-453F-92BC-648189829C2F}"/>
          </ac:spMkLst>
        </pc:spChg>
        <pc:spChg chg="add">
          <ac:chgData name="Laura Amy Daīnes" userId="4c6a6cecbfa8f699" providerId="LiveId" clId="{364BB089-5AFC-894C-AFD1-B926EB3AC5CA}" dt="2020-12-02T10:44:08.670" v="5208" actId="26606"/>
          <ac:spMkLst>
            <pc:docMk/>
            <pc:sldMk cId="440281077" sldId="301"/>
            <ac:spMk id="20" creationId="{F73C5439-21D4-46F3-9CF4-FF1CE786FF15}"/>
          </ac:spMkLst>
        </pc:spChg>
        <pc:grpChg chg="add">
          <ac:chgData name="Laura Amy Daīnes" userId="4c6a6cecbfa8f699" providerId="LiveId" clId="{364BB089-5AFC-894C-AFD1-B926EB3AC5CA}" dt="2020-12-02T10:44:08.670" v="5208" actId="26606"/>
          <ac:grpSpMkLst>
            <pc:docMk/>
            <pc:sldMk cId="440281077" sldId="301"/>
            <ac:grpSpMk id="22" creationId="{227140B8-92FC-43F0-8CCA-F40052CE502D}"/>
          </ac:grpSpMkLst>
        </pc:grpChg>
        <pc:picChg chg="add del mod">
          <ac:chgData name="Laura Amy Daīnes" userId="4c6a6cecbfa8f699" providerId="LiveId" clId="{364BB089-5AFC-894C-AFD1-B926EB3AC5CA}" dt="2020-12-02T16:42:57.046" v="8834" actId="478"/>
          <ac:picMkLst>
            <pc:docMk/>
            <pc:sldMk cId="440281077" sldId="301"/>
            <ac:picMk id="5" creationId="{2BD25B67-724F-9643-90D9-D0F6BE4F0C7A}"/>
          </ac:picMkLst>
        </pc:picChg>
        <pc:picChg chg="add del mod">
          <ac:chgData name="Laura Amy Daīnes" userId="4c6a6cecbfa8f699" providerId="LiveId" clId="{364BB089-5AFC-894C-AFD1-B926EB3AC5CA}" dt="2020-12-08T11:11:00.552" v="9682" actId="478"/>
          <ac:picMkLst>
            <pc:docMk/>
            <pc:sldMk cId="440281077" sldId="301"/>
            <ac:picMk id="5" creationId="{3F6441FD-9501-0D4B-9F35-1737E0BC71C7}"/>
          </ac:picMkLst>
        </pc:picChg>
        <pc:picChg chg="add del mod">
          <ac:chgData name="Laura Amy Daīnes" userId="4c6a6cecbfa8f699" providerId="LiveId" clId="{364BB089-5AFC-894C-AFD1-B926EB3AC5CA}" dt="2020-12-08T14:09:46.161" v="10292" actId="478"/>
          <ac:picMkLst>
            <pc:docMk/>
            <pc:sldMk cId="440281077" sldId="301"/>
            <ac:picMk id="6" creationId="{806709C8-EB1C-A545-B8A6-397CF2FEB096}"/>
          </ac:picMkLst>
        </pc:picChg>
        <pc:picChg chg="add del mod">
          <ac:chgData name="Laura Amy Daīnes" userId="4c6a6cecbfa8f699" providerId="LiveId" clId="{364BB089-5AFC-894C-AFD1-B926EB3AC5CA}" dt="2020-12-02T17:11:53.313" v="9033" actId="478"/>
          <ac:picMkLst>
            <pc:docMk/>
            <pc:sldMk cId="440281077" sldId="301"/>
            <ac:picMk id="9" creationId="{C1AD87E4-302B-0A4E-87E9-8069B99665CC}"/>
          </ac:picMkLst>
        </pc:picChg>
        <pc:picChg chg="add mod">
          <ac:chgData name="Laura Amy Daīnes" userId="4c6a6cecbfa8f699" providerId="LiveId" clId="{364BB089-5AFC-894C-AFD1-B926EB3AC5CA}" dt="2020-12-08T14:10:12.089" v="10304" actId="1076"/>
          <ac:picMkLst>
            <pc:docMk/>
            <pc:sldMk cId="440281077" sldId="301"/>
            <ac:picMk id="11" creationId="{7DB3F784-DFA6-654C-9CE5-58CA58FAADE4}"/>
          </ac:picMkLst>
        </pc:picChg>
        <pc:picChg chg="add del mod">
          <ac:chgData name="Laura Amy Daīnes" userId="4c6a6cecbfa8f699" providerId="LiveId" clId="{364BB089-5AFC-894C-AFD1-B926EB3AC5CA}" dt="2020-12-03T14:33:33.397" v="9510" actId="478"/>
          <ac:picMkLst>
            <pc:docMk/>
            <pc:sldMk cId="440281077" sldId="301"/>
            <ac:picMk id="19" creationId="{72208D8E-714E-574C-8D7B-F95FC4BEC701}"/>
          </ac:picMkLst>
        </pc:picChg>
      </pc:sldChg>
      <pc:sldChg chg="addSp delSp modSp new del mod setBg">
        <pc:chgData name="Laura Amy Daīnes" userId="4c6a6cecbfa8f699" providerId="LiveId" clId="{364BB089-5AFC-894C-AFD1-B926EB3AC5CA}" dt="2020-12-02T16:46:49.116" v="8872" actId="2696"/>
        <pc:sldMkLst>
          <pc:docMk/>
          <pc:sldMk cId="2552272225" sldId="302"/>
        </pc:sldMkLst>
        <pc:spChg chg="del mod">
          <ac:chgData name="Laura Amy Daīnes" userId="4c6a6cecbfa8f699" providerId="LiveId" clId="{364BB089-5AFC-894C-AFD1-B926EB3AC5CA}" dt="2020-12-02T13:46:55.038" v="5741"/>
          <ac:spMkLst>
            <pc:docMk/>
            <pc:sldMk cId="2552272225" sldId="302"/>
            <ac:spMk id="2" creationId="{03F8E900-BDB0-584D-8514-67B3E90D6249}"/>
          </ac:spMkLst>
        </pc:spChg>
        <pc:spChg chg="del">
          <ac:chgData name="Laura Amy Daīnes" userId="4c6a6cecbfa8f699" providerId="LiveId" clId="{364BB089-5AFC-894C-AFD1-B926EB3AC5CA}" dt="2020-12-02T11:11:10.439" v="5667"/>
          <ac:spMkLst>
            <pc:docMk/>
            <pc:sldMk cId="2552272225" sldId="302"/>
            <ac:spMk id="3" creationId="{742878E8-F0B5-6848-817A-883E498880AF}"/>
          </ac:spMkLst>
        </pc:spChg>
        <pc:spChg chg="add del mod">
          <ac:chgData name="Laura Amy Daīnes" userId="4c6a6cecbfa8f699" providerId="LiveId" clId="{364BB089-5AFC-894C-AFD1-B926EB3AC5CA}" dt="2020-12-02T13:45:51.238" v="5721"/>
          <ac:spMkLst>
            <pc:docMk/>
            <pc:sldMk cId="2552272225" sldId="302"/>
            <ac:spMk id="7" creationId="{D928C718-FA56-CA49-B20E-D4C7201F880E}"/>
          </ac:spMkLst>
        </pc:spChg>
        <pc:spChg chg="add">
          <ac:chgData name="Laura Amy Daīnes" userId="4c6a6cecbfa8f699" providerId="LiveId" clId="{364BB089-5AFC-894C-AFD1-B926EB3AC5CA}" dt="2020-12-02T11:18:15.386" v="5677" actId="26606"/>
          <ac:spMkLst>
            <pc:docMk/>
            <pc:sldMk cId="2552272225" sldId="302"/>
            <ac:spMk id="10" creationId="{C43A114B-CAF8-402E-A898-DEE2C2022EBD}"/>
          </ac:spMkLst>
        </pc:spChg>
        <pc:spChg chg="add">
          <ac:chgData name="Laura Amy Daīnes" userId="4c6a6cecbfa8f699" providerId="LiveId" clId="{364BB089-5AFC-894C-AFD1-B926EB3AC5CA}" dt="2020-12-02T11:18:15.386" v="5677" actId="26606"/>
          <ac:spMkLst>
            <pc:docMk/>
            <pc:sldMk cId="2552272225" sldId="302"/>
            <ac:spMk id="12" creationId="{64E68BB1-DCF6-49AB-8FF1-7E68DCBCD111}"/>
          </ac:spMkLst>
        </pc:spChg>
        <pc:spChg chg="add mod">
          <ac:chgData name="Laura Amy Daīnes" userId="4c6a6cecbfa8f699" providerId="LiveId" clId="{364BB089-5AFC-894C-AFD1-B926EB3AC5CA}" dt="2020-12-02T16:32:58.471" v="8532" actId="478"/>
          <ac:spMkLst>
            <pc:docMk/>
            <pc:sldMk cId="2552272225" sldId="302"/>
            <ac:spMk id="13" creationId="{4101C1CB-F628-EF45-9EC6-1FE8EAC0B5EA}"/>
          </ac:spMkLst>
        </pc:spChg>
        <pc:spChg chg="add">
          <ac:chgData name="Laura Amy Daīnes" userId="4c6a6cecbfa8f699" providerId="LiveId" clId="{364BB089-5AFC-894C-AFD1-B926EB3AC5CA}" dt="2020-12-02T11:18:15.386" v="5677" actId="26606"/>
          <ac:spMkLst>
            <pc:docMk/>
            <pc:sldMk cId="2552272225" sldId="302"/>
            <ac:spMk id="14" creationId="{DA9B8539-604B-420E-BA1B-0A2E64CD7C72}"/>
          </ac:spMkLst>
        </pc:spChg>
        <pc:spChg chg="add">
          <ac:chgData name="Laura Amy Daīnes" userId="4c6a6cecbfa8f699" providerId="LiveId" clId="{364BB089-5AFC-894C-AFD1-B926EB3AC5CA}" dt="2020-12-02T11:18:15.386" v="5677" actId="26606"/>
          <ac:spMkLst>
            <pc:docMk/>
            <pc:sldMk cId="2552272225" sldId="302"/>
            <ac:spMk id="16" creationId="{7236CAA2-54C3-4136-B0CC-6837B14D8143}"/>
          </ac:spMkLst>
        </pc:spChg>
        <pc:spChg chg="add">
          <ac:chgData name="Laura Amy Daīnes" userId="4c6a6cecbfa8f699" providerId="LiveId" clId="{364BB089-5AFC-894C-AFD1-B926EB3AC5CA}" dt="2020-12-02T11:18:15.386" v="5677" actId="26606"/>
          <ac:spMkLst>
            <pc:docMk/>
            <pc:sldMk cId="2552272225" sldId="302"/>
            <ac:spMk id="18" creationId="{40F86E67-9E86-453F-92BC-648189829C2F}"/>
          </ac:spMkLst>
        </pc:spChg>
        <pc:spChg chg="add">
          <ac:chgData name="Laura Amy Daīnes" userId="4c6a6cecbfa8f699" providerId="LiveId" clId="{364BB089-5AFC-894C-AFD1-B926EB3AC5CA}" dt="2020-12-02T11:18:15.386" v="5677" actId="26606"/>
          <ac:spMkLst>
            <pc:docMk/>
            <pc:sldMk cId="2552272225" sldId="302"/>
            <ac:spMk id="20" creationId="{F73C5439-21D4-46F3-9CF4-FF1CE786FF15}"/>
          </ac:spMkLst>
        </pc:spChg>
        <pc:spChg chg="add mod">
          <ac:chgData name="Laura Amy Daīnes" userId="4c6a6cecbfa8f699" providerId="LiveId" clId="{364BB089-5AFC-894C-AFD1-B926EB3AC5CA}" dt="2020-12-02T14:03:17.548" v="6228" actId="20577"/>
          <ac:spMkLst>
            <pc:docMk/>
            <pc:sldMk cId="2552272225" sldId="302"/>
            <ac:spMk id="21" creationId="{59E8E121-556C-C44F-944F-BB1B9882BE35}"/>
          </ac:spMkLst>
        </pc:spChg>
        <pc:grpChg chg="add">
          <ac:chgData name="Laura Amy Daīnes" userId="4c6a6cecbfa8f699" providerId="LiveId" clId="{364BB089-5AFC-894C-AFD1-B926EB3AC5CA}" dt="2020-12-02T11:18:15.386" v="5677" actId="26606"/>
          <ac:grpSpMkLst>
            <pc:docMk/>
            <pc:sldMk cId="2552272225" sldId="302"/>
            <ac:grpSpMk id="22" creationId="{227140B8-92FC-43F0-8CCA-F40052CE502D}"/>
          </ac:grpSpMkLst>
        </pc:grpChg>
        <pc:picChg chg="add del mod modCrop">
          <ac:chgData name="Laura Amy Daīnes" userId="4c6a6cecbfa8f699" providerId="LiveId" clId="{364BB089-5AFC-894C-AFD1-B926EB3AC5CA}" dt="2020-12-02T11:22:45.793" v="5720" actId="478"/>
          <ac:picMkLst>
            <pc:docMk/>
            <pc:sldMk cId="2552272225" sldId="302"/>
            <ac:picMk id="5" creationId="{61FA40A1-44AB-2949-9D29-DA7D40E17E26}"/>
          </ac:picMkLst>
        </pc:picChg>
        <pc:picChg chg="add del mod">
          <ac:chgData name="Laura Amy Daīnes" userId="4c6a6cecbfa8f699" providerId="LiveId" clId="{364BB089-5AFC-894C-AFD1-B926EB3AC5CA}" dt="2020-12-02T16:32:58.471" v="8532" actId="478"/>
          <ac:picMkLst>
            <pc:docMk/>
            <pc:sldMk cId="2552272225" sldId="302"/>
            <ac:picMk id="9" creationId="{3BF2F75D-5134-0D42-AFC5-CB40124FBC9A}"/>
          </ac:picMkLst>
        </pc:picChg>
      </pc:sldChg>
      <pc:sldChg chg="addSp delSp modSp new del mod setBg">
        <pc:chgData name="Laura Amy Daīnes" userId="4c6a6cecbfa8f699" providerId="LiveId" clId="{364BB089-5AFC-894C-AFD1-B926EB3AC5CA}" dt="2020-12-02T16:46:51.191" v="8873" actId="2696"/>
        <pc:sldMkLst>
          <pc:docMk/>
          <pc:sldMk cId="3858197921" sldId="303"/>
        </pc:sldMkLst>
        <pc:spChg chg="del mod">
          <ac:chgData name="Laura Amy Daīnes" userId="4c6a6cecbfa8f699" providerId="LiveId" clId="{364BB089-5AFC-894C-AFD1-B926EB3AC5CA}" dt="2020-12-02T13:46:57.751" v="5742"/>
          <ac:spMkLst>
            <pc:docMk/>
            <pc:sldMk cId="3858197921" sldId="303"/>
            <ac:spMk id="2" creationId="{BEB6C6A0-629E-F642-B1C6-696DD3C37E24}"/>
          </ac:spMkLst>
        </pc:spChg>
        <pc:spChg chg="del">
          <ac:chgData name="Laura Amy Daīnes" userId="4c6a6cecbfa8f699" providerId="LiveId" clId="{364BB089-5AFC-894C-AFD1-B926EB3AC5CA}" dt="2020-12-02T11:11:17.785" v="5670"/>
          <ac:spMkLst>
            <pc:docMk/>
            <pc:sldMk cId="3858197921" sldId="303"/>
            <ac:spMk id="3" creationId="{0B1B2E29-8A90-2A4F-8380-7ED9008DDC53}"/>
          </ac:spMkLst>
        </pc:spChg>
        <pc:spChg chg="add del mod">
          <ac:chgData name="Laura Amy Daīnes" userId="4c6a6cecbfa8f699" providerId="LiveId" clId="{364BB089-5AFC-894C-AFD1-B926EB3AC5CA}" dt="2020-12-02T13:45:55.368" v="5724"/>
          <ac:spMkLst>
            <pc:docMk/>
            <pc:sldMk cId="3858197921" sldId="303"/>
            <ac:spMk id="7" creationId="{9B1940C1-D75F-2B47-B44C-05CA0B786273}"/>
          </ac:spMkLst>
        </pc:spChg>
        <pc:spChg chg="add">
          <ac:chgData name="Laura Amy Daīnes" userId="4c6a6cecbfa8f699" providerId="LiveId" clId="{364BB089-5AFC-894C-AFD1-B926EB3AC5CA}" dt="2020-12-02T11:18:12.777" v="5676" actId="26606"/>
          <ac:spMkLst>
            <pc:docMk/>
            <pc:sldMk cId="3858197921" sldId="303"/>
            <ac:spMk id="10" creationId="{C43A114B-CAF8-402E-A898-DEE2C2022EBD}"/>
          </ac:spMkLst>
        </pc:spChg>
        <pc:spChg chg="add">
          <ac:chgData name="Laura Amy Daīnes" userId="4c6a6cecbfa8f699" providerId="LiveId" clId="{364BB089-5AFC-894C-AFD1-B926EB3AC5CA}" dt="2020-12-02T11:18:12.777" v="5676" actId="26606"/>
          <ac:spMkLst>
            <pc:docMk/>
            <pc:sldMk cId="3858197921" sldId="303"/>
            <ac:spMk id="12" creationId="{64E68BB1-DCF6-49AB-8FF1-7E68DCBCD111}"/>
          </ac:spMkLst>
        </pc:spChg>
        <pc:spChg chg="add del mod">
          <ac:chgData name="Laura Amy Daīnes" userId="4c6a6cecbfa8f699" providerId="LiveId" clId="{364BB089-5AFC-894C-AFD1-B926EB3AC5CA}" dt="2020-12-02T14:02:54.736" v="6187" actId="478"/>
          <ac:spMkLst>
            <pc:docMk/>
            <pc:sldMk cId="3858197921" sldId="303"/>
            <ac:spMk id="13" creationId="{E4BA65E0-9F17-F440-9777-E1524AA85D47}"/>
          </ac:spMkLst>
        </pc:spChg>
        <pc:spChg chg="add">
          <ac:chgData name="Laura Amy Daīnes" userId="4c6a6cecbfa8f699" providerId="LiveId" clId="{364BB089-5AFC-894C-AFD1-B926EB3AC5CA}" dt="2020-12-02T11:18:12.777" v="5676" actId="26606"/>
          <ac:spMkLst>
            <pc:docMk/>
            <pc:sldMk cId="3858197921" sldId="303"/>
            <ac:spMk id="14" creationId="{DA9B8539-604B-420E-BA1B-0A2E64CD7C72}"/>
          </ac:spMkLst>
        </pc:spChg>
        <pc:spChg chg="add">
          <ac:chgData name="Laura Amy Daīnes" userId="4c6a6cecbfa8f699" providerId="LiveId" clId="{364BB089-5AFC-894C-AFD1-B926EB3AC5CA}" dt="2020-12-02T11:18:12.777" v="5676" actId="26606"/>
          <ac:spMkLst>
            <pc:docMk/>
            <pc:sldMk cId="3858197921" sldId="303"/>
            <ac:spMk id="16" creationId="{7236CAA2-54C3-4136-B0CC-6837B14D8143}"/>
          </ac:spMkLst>
        </pc:spChg>
        <pc:spChg chg="add mod">
          <ac:chgData name="Laura Amy Daīnes" userId="4c6a6cecbfa8f699" providerId="LiveId" clId="{364BB089-5AFC-894C-AFD1-B926EB3AC5CA}" dt="2020-12-02T16:33:00.502" v="8533" actId="478"/>
          <ac:spMkLst>
            <pc:docMk/>
            <pc:sldMk cId="3858197921" sldId="303"/>
            <ac:spMk id="17" creationId="{7B1AA6AF-D183-EE40-8187-07B961FD110E}"/>
          </ac:spMkLst>
        </pc:spChg>
        <pc:spChg chg="add">
          <ac:chgData name="Laura Amy Daīnes" userId="4c6a6cecbfa8f699" providerId="LiveId" clId="{364BB089-5AFC-894C-AFD1-B926EB3AC5CA}" dt="2020-12-02T11:18:12.777" v="5676" actId="26606"/>
          <ac:spMkLst>
            <pc:docMk/>
            <pc:sldMk cId="3858197921" sldId="303"/>
            <ac:spMk id="18" creationId="{40F86E67-9E86-453F-92BC-648189829C2F}"/>
          </ac:spMkLst>
        </pc:spChg>
        <pc:spChg chg="add">
          <ac:chgData name="Laura Amy Daīnes" userId="4c6a6cecbfa8f699" providerId="LiveId" clId="{364BB089-5AFC-894C-AFD1-B926EB3AC5CA}" dt="2020-12-02T11:18:12.777" v="5676" actId="26606"/>
          <ac:spMkLst>
            <pc:docMk/>
            <pc:sldMk cId="3858197921" sldId="303"/>
            <ac:spMk id="20" creationId="{F73C5439-21D4-46F3-9CF4-FF1CE786FF15}"/>
          </ac:spMkLst>
        </pc:spChg>
        <pc:spChg chg="add del mod">
          <ac:chgData name="Laura Amy Daīnes" userId="4c6a6cecbfa8f699" providerId="LiveId" clId="{364BB089-5AFC-894C-AFD1-B926EB3AC5CA}" dt="2020-12-02T14:02:49.537" v="6185" actId="478"/>
          <ac:spMkLst>
            <pc:docMk/>
            <pc:sldMk cId="3858197921" sldId="303"/>
            <ac:spMk id="21" creationId="{2E0A56AD-E37C-7541-B13E-2AF0F98070E1}"/>
          </ac:spMkLst>
        </pc:spChg>
        <pc:spChg chg="add mod">
          <ac:chgData name="Laura Amy Daīnes" userId="4c6a6cecbfa8f699" providerId="LiveId" clId="{364BB089-5AFC-894C-AFD1-B926EB3AC5CA}" dt="2020-12-02T14:03:11.365" v="6218" actId="20577"/>
          <ac:spMkLst>
            <pc:docMk/>
            <pc:sldMk cId="3858197921" sldId="303"/>
            <ac:spMk id="26" creationId="{3F381191-9B63-EE4A-9B77-54BDFDBA1512}"/>
          </ac:spMkLst>
        </pc:spChg>
        <pc:grpChg chg="add">
          <ac:chgData name="Laura Amy Daīnes" userId="4c6a6cecbfa8f699" providerId="LiveId" clId="{364BB089-5AFC-894C-AFD1-B926EB3AC5CA}" dt="2020-12-02T11:18:12.777" v="5676" actId="26606"/>
          <ac:grpSpMkLst>
            <pc:docMk/>
            <pc:sldMk cId="3858197921" sldId="303"/>
            <ac:grpSpMk id="22" creationId="{227140B8-92FC-43F0-8CCA-F40052CE502D}"/>
          </ac:grpSpMkLst>
        </pc:grpChg>
        <pc:picChg chg="add del mod modCrop">
          <ac:chgData name="Laura Amy Daīnes" userId="4c6a6cecbfa8f699" providerId="LiveId" clId="{364BB089-5AFC-894C-AFD1-B926EB3AC5CA}" dt="2020-12-02T11:22:43.906" v="5719" actId="478"/>
          <ac:picMkLst>
            <pc:docMk/>
            <pc:sldMk cId="3858197921" sldId="303"/>
            <ac:picMk id="5" creationId="{6D00EFDC-577D-7644-B7D4-DAE486B0BD1A}"/>
          </ac:picMkLst>
        </pc:picChg>
        <pc:picChg chg="add del mod">
          <ac:chgData name="Laura Amy Daīnes" userId="4c6a6cecbfa8f699" providerId="LiveId" clId="{364BB089-5AFC-894C-AFD1-B926EB3AC5CA}" dt="2020-12-02T16:33:00.502" v="8533" actId="478"/>
          <ac:picMkLst>
            <pc:docMk/>
            <pc:sldMk cId="3858197921" sldId="303"/>
            <ac:picMk id="9" creationId="{034AD7CA-9943-6243-B439-B04E074EB3E1}"/>
          </ac:picMkLst>
        </pc:picChg>
      </pc:sldChg>
      <pc:sldChg chg="addSp delSp modSp new del mod setBg">
        <pc:chgData name="Laura Amy Daīnes" userId="4c6a6cecbfa8f699" providerId="LiveId" clId="{364BB089-5AFC-894C-AFD1-B926EB3AC5CA}" dt="2020-12-02T11:21:45.067" v="5717" actId="2696"/>
        <pc:sldMkLst>
          <pc:docMk/>
          <pc:sldMk cId="863659928" sldId="304"/>
        </pc:sldMkLst>
        <pc:spChg chg="mod">
          <ac:chgData name="Laura Amy Daīnes" userId="4c6a6cecbfa8f699" providerId="LiveId" clId="{364BB089-5AFC-894C-AFD1-B926EB3AC5CA}" dt="2020-12-02T11:18:10.245" v="5675" actId="26606"/>
          <ac:spMkLst>
            <pc:docMk/>
            <pc:sldMk cId="863659928" sldId="304"/>
            <ac:spMk id="2" creationId="{9B6D1C0E-96E3-B049-B2F8-F6B8BCC6FCA1}"/>
          </ac:spMkLst>
        </pc:spChg>
        <pc:spChg chg="del">
          <ac:chgData name="Laura Amy Daīnes" userId="4c6a6cecbfa8f699" providerId="LiveId" clId="{364BB089-5AFC-894C-AFD1-B926EB3AC5CA}" dt="2020-12-02T11:11:22.251" v="5672"/>
          <ac:spMkLst>
            <pc:docMk/>
            <pc:sldMk cId="863659928" sldId="304"/>
            <ac:spMk id="3" creationId="{814B4265-10DA-DD46-BE9C-D37F9DA211BC}"/>
          </ac:spMkLst>
        </pc:spChg>
        <pc:spChg chg="add">
          <ac:chgData name="Laura Amy Daīnes" userId="4c6a6cecbfa8f699" providerId="LiveId" clId="{364BB089-5AFC-894C-AFD1-B926EB3AC5CA}" dt="2020-12-02T11:18:10.245" v="5675" actId="26606"/>
          <ac:spMkLst>
            <pc:docMk/>
            <pc:sldMk cId="863659928" sldId="304"/>
            <ac:spMk id="10" creationId="{C43A114B-CAF8-402E-A898-DEE2C2022EBD}"/>
          </ac:spMkLst>
        </pc:spChg>
        <pc:spChg chg="add">
          <ac:chgData name="Laura Amy Daīnes" userId="4c6a6cecbfa8f699" providerId="LiveId" clId="{364BB089-5AFC-894C-AFD1-B926EB3AC5CA}" dt="2020-12-02T11:18:10.245" v="5675" actId="26606"/>
          <ac:spMkLst>
            <pc:docMk/>
            <pc:sldMk cId="863659928" sldId="304"/>
            <ac:spMk id="12" creationId="{64E68BB1-DCF6-49AB-8FF1-7E68DCBCD111}"/>
          </ac:spMkLst>
        </pc:spChg>
        <pc:spChg chg="add">
          <ac:chgData name="Laura Amy Daīnes" userId="4c6a6cecbfa8f699" providerId="LiveId" clId="{364BB089-5AFC-894C-AFD1-B926EB3AC5CA}" dt="2020-12-02T11:18:10.245" v="5675" actId="26606"/>
          <ac:spMkLst>
            <pc:docMk/>
            <pc:sldMk cId="863659928" sldId="304"/>
            <ac:spMk id="14" creationId="{DA9B8539-604B-420E-BA1B-0A2E64CD7C72}"/>
          </ac:spMkLst>
        </pc:spChg>
        <pc:spChg chg="add">
          <ac:chgData name="Laura Amy Daīnes" userId="4c6a6cecbfa8f699" providerId="LiveId" clId="{364BB089-5AFC-894C-AFD1-B926EB3AC5CA}" dt="2020-12-02T11:18:10.245" v="5675" actId="26606"/>
          <ac:spMkLst>
            <pc:docMk/>
            <pc:sldMk cId="863659928" sldId="304"/>
            <ac:spMk id="16" creationId="{7236CAA2-54C3-4136-B0CC-6837B14D8143}"/>
          </ac:spMkLst>
        </pc:spChg>
        <pc:spChg chg="add">
          <ac:chgData name="Laura Amy Daīnes" userId="4c6a6cecbfa8f699" providerId="LiveId" clId="{364BB089-5AFC-894C-AFD1-B926EB3AC5CA}" dt="2020-12-02T11:18:10.245" v="5675" actId="26606"/>
          <ac:spMkLst>
            <pc:docMk/>
            <pc:sldMk cId="863659928" sldId="304"/>
            <ac:spMk id="18" creationId="{40F86E67-9E86-453F-92BC-648189829C2F}"/>
          </ac:spMkLst>
        </pc:spChg>
        <pc:spChg chg="add">
          <ac:chgData name="Laura Amy Daīnes" userId="4c6a6cecbfa8f699" providerId="LiveId" clId="{364BB089-5AFC-894C-AFD1-B926EB3AC5CA}" dt="2020-12-02T11:18:10.245" v="5675" actId="26606"/>
          <ac:spMkLst>
            <pc:docMk/>
            <pc:sldMk cId="863659928" sldId="304"/>
            <ac:spMk id="20" creationId="{F73C5439-21D4-46F3-9CF4-FF1CE786FF15}"/>
          </ac:spMkLst>
        </pc:spChg>
        <pc:grpChg chg="add">
          <ac:chgData name="Laura Amy Daīnes" userId="4c6a6cecbfa8f699" providerId="LiveId" clId="{364BB089-5AFC-894C-AFD1-B926EB3AC5CA}" dt="2020-12-02T11:18:10.245" v="5675" actId="26606"/>
          <ac:grpSpMkLst>
            <pc:docMk/>
            <pc:sldMk cId="863659928" sldId="304"/>
            <ac:grpSpMk id="22" creationId="{227140B8-92FC-43F0-8CCA-F40052CE502D}"/>
          </ac:grpSpMkLst>
        </pc:grpChg>
        <pc:picChg chg="add mod">
          <ac:chgData name="Laura Amy Daīnes" userId="4c6a6cecbfa8f699" providerId="LiveId" clId="{364BB089-5AFC-894C-AFD1-B926EB3AC5CA}" dt="2020-12-02T11:20:06.937" v="5694" actId="14100"/>
          <ac:picMkLst>
            <pc:docMk/>
            <pc:sldMk cId="863659928" sldId="304"/>
            <ac:picMk id="5" creationId="{1C2BA793-5922-E240-B5F0-8FA20D6AE2F1}"/>
          </ac:picMkLst>
        </pc:picChg>
      </pc:sldChg>
      <pc:sldChg chg="addSp delSp modSp new del mod setBg">
        <pc:chgData name="Laura Amy Daīnes" userId="4c6a6cecbfa8f699" providerId="LiveId" clId="{364BB089-5AFC-894C-AFD1-B926EB3AC5CA}" dt="2020-12-02T11:21:43.559" v="5716" actId="2696"/>
        <pc:sldMkLst>
          <pc:docMk/>
          <pc:sldMk cId="914533501" sldId="305"/>
        </pc:sldMkLst>
        <pc:spChg chg="add del">
          <ac:chgData name="Laura Amy Daīnes" userId="4c6a6cecbfa8f699" providerId="LiveId" clId="{364BB089-5AFC-894C-AFD1-B926EB3AC5CA}" dt="2020-12-02T11:20:58.367" v="5704" actId="26606"/>
          <ac:spMkLst>
            <pc:docMk/>
            <pc:sldMk cId="914533501" sldId="305"/>
            <ac:spMk id="7" creationId="{4F78DAAE-B0C3-49A3-8AB1-AD2FF0E3686F}"/>
          </ac:spMkLst>
        </pc:spChg>
        <pc:spChg chg="add del">
          <ac:chgData name="Laura Amy Daīnes" userId="4c6a6cecbfa8f699" providerId="LiveId" clId="{364BB089-5AFC-894C-AFD1-B926EB3AC5CA}" dt="2020-12-02T11:20:58.367" v="5704" actId="26606"/>
          <ac:spMkLst>
            <pc:docMk/>
            <pc:sldMk cId="914533501" sldId="305"/>
            <ac:spMk id="9" creationId="{F6A8A81D-3338-4B0F-A26F-A3D259D27681}"/>
          </ac:spMkLst>
        </pc:spChg>
        <pc:spChg chg="add del">
          <ac:chgData name="Laura Amy Daīnes" userId="4c6a6cecbfa8f699" providerId="LiveId" clId="{364BB089-5AFC-894C-AFD1-B926EB3AC5CA}" dt="2020-12-02T11:20:58.367" v="5704" actId="26606"/>
          <ac:spMkLst>
            <pc:docMk/>
            <pc:sldMk cId="914533501" sldId="305"/>
            <ac:spMk id="11" creationId="{40155665-7CE2-4939-AE5E-020DC1D20753}"/>
          </ac:spMkLst>
        </pc:spChg>
        <pc:spChg chg="add">
          <ac:chgData name="Laura Amy Daīnes" userId="4c6a6cecbfa8f699" providerId="LiveId" clId="{364BB089-5AFC-894C-AFD1-B926EB3AC5CA}" dt="2020-12-02T11:20:58.373" v="5705" actId="26606"/>
          <ac:spMkLst>
            <pc:docMk/>
            <pc:sldMk cId="914533501" sldId="305"/>
            <ac:spMk id="13" creationId="{3DB0ED7D-0741-41C8-9BCD-85B80680FB6C}"/>
          </ac:spMkLst>
        </pc:spChg>
        <pc:picChg chg="add del mod">
          <ac:chgData name="Laura Amy Daīnes" userId="4c6a6cecbfa8f699" providerId="LiveId" clId="{364BB089-5AFC-894C-AFD1-B926EB3AC5CA}" dt="2020-12-02T11:21:11.022" v="5707" actId="21"/>
          <ac:picMkLst>
            <pc:docMk/>
            <pc:sldMk cId="914533501" sldId="305"/>
            <ac:picMk id="2" creationId="{2427CDBC-EA81-7B48-B55C-04D656EC1767}"/>
          </ac:picMkLst>
        </pc:picChg>
      </pc:sldChg>
      <pc:sldChg chg="addSp delSp modSp new mod">
        <pc:chgData name="Laura Amy Daīnes" userId="4c6a6cecbfa8f699" providerId="LiveId" clId="{364BB089-5AFC-894C-AFD1-B926EB3AC5CA}" dt="2020-12-08T20:33:18.068" v="10730" actId="20577"/>
        <pc:sldMkLst>
          <pc:docMk/>
          <pc:sldMk cId="2495042732" sldId="306"/>
        </pc:sldMkLst>
        <pc:spChg chg="add del mod">
          <ac:chgData name="Laura Amy Daīnes" userId="4c6a6cecbfa8f699" providerId="LiveId" clId="{364BB089-5AFC-894C-AFD1-B926EB3AC5CA}" dt="2020-12-02T14:03:52.305" v="6230"/>
          <ac:spMkLst>
            <pc:docMk/>
            <pc:sldMk cId="2495042732" sldId="306"/>
            <ac:spMk id="5" creationId="{BE1B01EF-7DE0-6241-9CF1-BB345D25284F}"/>
          </ac:spMkLst>
        </pc:spChg>
        <pc:spChg chg="add mod">
          <ac:chgData name="Laura Amy Daīnes" userId="4c6a6cecbfa8f699" providerId="LiveId" clId="{364BB089-5AFC-894C-AFD1-B926EB3AC5CA}" dt="2020-12-08T20:33:18.068" v="10730" actId="20577"/>
          <ac:spMkLst>
            <pc:docMk/>
            <pc:sldMk cId="2495042732" sldId="306"/>
            <ac:spMk id="6" creationId="{C40B6383-ABCE-5548-9F7F-7E0E9CD50ED6}"/>
          </ac:spMkLst>
        </pc:spChg>
        <pc:picChg chg="add del mod modCrop">
          <ac:chgData name="Laura Amy Daīnes" userId="4c6a6cecbfa8f699" providerId="LiveId" clId="{364BB089-5AFC-894C-AFD1-B926EB3AC5CA}" dt="2020-12-02T11:22:41.833" v="5718" actId="478"/>
          <ac:picMkLst>
            <pc:docMk/>
            <pc:sldMk cId="2495042732" sldId="306"/>
            <ac:picMk id="2" creationId="{D8AAF4F4-714F-F348-8142-17503784BF98}"/>
          </ac:picMkLst>
        </pc:picChg>
        <pc:picChg chg="add del mod">
          <ac:chgData name="Laura Amy Daīnes" userId="4c6a6cecbfa8f699" providerId="LiveId" clId="{364BB089-5AFC-894C-AFD1-B926EB3AC5CA}" dt="2020-12-08T20:32:58.098" v="10709" actId="478"/>
          <ac:picMkLst>
            <pc:docMk/>
            <pc:sldMk cId="2495042732" sldId="306"/>
            <ac:picMk id="3" creationId="{E326951B-6CA9-F547-9755-43D58417BE30}"/>
          </ac:picMkLst>
        </pc:picChg>
        <pc:picChg chg="add del mod modCrop">
          <ac:chgData name="Laura Amy Daīnes" userId="4c6a6cecbfa8f699" providerId="LiveId" clId="{364BB089-5AFC-894C-AFD1-B926EB3AC5CA}" dt="2020-12-02T16:33:03.296" v="8534" actId="478"/>
          <ac:picMkLst>
            <pc:docMk/>
            <pc:sldMk cId="2495042732" sldId="306"/>
            <ac:picMk id="4" creationId="{5F6E8FC3-D8E8-904E-86E2-F0E89BD9A264}"/>
          </ac:picMkLst>
        </pc:picChg>
        <pc:picChg chg="add mod">
          <ac:chgData name="Laura Amy Daīnes" userId="4c6a6cecbfa8f699" providerId="LiveId" clId="{364BB089-5AFC-894C-AFD1-B926EB3AC5CA}" dt="2020-12-08T20:33:09.957" v="10714" actId="1076"/>
          <ac:picMkLst>
            <pc:docMk/>
            <pc:sldMk cId="2495042732" sldId="306"/>
            <ac:picMk id="4" creationId="{C39224C8-A282-6F41-BB93-5C61B3461C67}"/>
          </ac:picMkLst>
        </pc:picChg>
        <pc:picChg chg="add del mod modCrop">
          <ac:chgData name="Laura Amy Daīnes" userId="4c6a6cecbfa8f699" providerId="LiveId" clId="{364BB089-5AFC-894C-AFD1-B926EB3AC5CA}" dt="2020-12-02T17:22:33.308" v="9366" actId="478"/>
          <ac:picMkLst>
            <pc:docMk/>
            <pc:sldMk cId="2495042732" sldId="306"/>
            <ac:picMk id="8" creationId="{27237D89-4E99-F349-A221-FB822CDB2BBF}"/>
          </ac:picMkLst>
        </pc:picChg>
        <pc:picChg chg="add del mod">
          <ac:chgData name="Laura Amy Daīnes" userId="4c6a6cecbfa8f699" providerId="LiveId" clId="{364BB089-5AFC-894C-AFD1-B926EB3AC5CA}" dt="2020-12-08T14:17:41.827" v="10323" actId="478"/>
          <ac:picMkLst>
            <pc:docMk/>
            <pc:sldMk cId="2495042732" sldId="306"/>
            <ac:picMk id="10" creationId="{16D2CEB6-6E7B-4C4E-8B35-85C04EEB75F2}"/>
          </ac:picMkLst>
        </pc:picChg>
      </pc:sldChg>
      <pc:sldChg chg="addSp delSp modSp add mod">
        <pc:chgData name="Laura Amy Daīnes" userId="4c6a6cecbfa8f699" providerId="LiveId" clId="{364BB089-5AFC-894C-AFD1-B926EB3AC5CA}" dt="2020-12-09T07:05:09.650" v="11304" actId="20577"/>
        <pc:sldMkLst>
          <pc:docMk/>
          <pc:sldMk cId="3561282400" sldId="307"/>
        </pc:sldMkLst>
        <pc:spChg chg="del mod">
          <ac:chgData name="Laura Amy Daīnes" userId="4c6a6cecbfa8f699" providerId="LiveId" clId="{364BB089-5AFC-894C-AFD1-B926EB3AC5CA}" dt="2020-12-02T15:36:53.981" v="8106" actId="478"/>
          <ac:spMkLst>
            <pc:docMk/>
            <pc:sldMk cId="3561282400" sldId="307"/>
            <ac:spMk id="2" creationId="{0B47B58A-1073-5D4E-B75F-6C75DCA3F272}"/>
          </ac:spMkLst>
        </pc:spChg>
        <pc:spChg chg="mod">
          <ac:chgData name="Laura Amy Daīnes" userId="4c6a6cecbfa8f699" providerId="LiveId" clId="{364BB089-5AFC-894C-AFD1-B926EB3AC5CA}" dt="2020-12-09T07:05:09.650" v="11304" actId="20577"/>
          <ac:spMkLst>
            <pc:docMk/>
            <pc:sldMk cId="3561282400" sldId="307"/>
            <ac:spMk id="3" creationId="{3C91ACD8-AD5F-BF49-822E-7669AD8FB8DA}"/>
          </ac:spMkLst>
        </pc:spChg>
        <pc:spChg chg="add del mod">
          <ac:chgData name="Laura Amy Daīnes" userId="4c6a6cecbfa8f699" providerId="LiveId" clId="{364BB089-5AFC-894C-AFD1-B926EB3AC5CA}" dt="2020-12-02T15:36:57.692" v="8108" actId="478"/>
          <ac:spMkLst>
            <pc:docMk/>
            <pc:sldMk cId="3561282400" sldId="307"/>
            <ac:spMk id="5" creationId="{6CA73536-0A4D-4742-81EA-F398912E357A}"/>
          </ac:spMkLst>
        </pc:spChg>
        <pc:spChg chg="add mod">
          <ac:chgData name="Laura Amy Daīnes" userId="4c6a6cecbfa8f699" providerId="LiveId" clId="{364BB089-5AFC-894C-AFD1-B926EB3AC5CA}" dt="2020-12-02T15:36:55.465" v="8107"/>
          <ac:spMkLst>
            <pc:docMk/>
            <pc:sldMk cId="3561282400" sldId="307"/>
            <ac:spMk id="19" creationId="{9AD58390-B718-2348-A0EE-6DC1AFB0CC9E}"/>
          </ac:spMkLst>
        </pc:spChg>
      </pc:sldChg>
      <pc:sldChg chg="delSp modSp new mod">
        <pc:chgData name="Laura Amy Daīnes" userId="4c6a6cecbfa8f699" providerId="LiveId" clId="{364BB089-5AFC-894C-AFD1-B926EB3AC5CA}" dt="2020-12-02T15:35:51.130" v="8091" actId="403"/>
        <pc:sldMkLst>
          <pc:docMk/>
          <pc:sldMk cId="555946678" sldId="308"/>
        </pc:sldMkLst>
        <pc:spChg chg="mod">
          <ac:chgData name="Laura Amy Daīnes" userId="4c6a6cecbfa8f699" providerId="LiveId" clId="{364BB089-5AFC-894C-AFD1-B926EB3AC5CA}" dt="2020-12-02T15:35:51.130" v="8091" actId="403"/>
          <ac:spMkLst>
            <pc:docMk/>
            <pc:sldMk cId="555946678" sldId="308"/>
            <ac:spMk id="2" creationId="{596C82A4-3C7E-704B-8288-EBF2E506C42E}"/>
          </ac:spMkLst>
        </pc:spChg>
        <pc:spChg chg="del">
          <ac:chgData name="Laura Amy Daīnes" userId="4c6a6cecbfa8f699" providerId="LiveId" clId="{364BB089-5AFC-894C-AFD1-B926EB3AC5CA}" dt="2020-12-02T15:35:44.806" v="8089" actId="478"/>
          <ac:spMkLst>
            <pc:docMk/>
            <pc:sldMk cId="555946678" sldId="308"/>
            <ac:spMk id="3" creationId="{82B4E1B7-6F47-684A-A090-AFE838CF8C22}"/>
          </ac:spMkLst>
        </pc:spChg>
      </pc:sldChg>
      <pc:sldChg chg="addSp delSp modSp add mod">
        <pc:chgData name="Laura Amy Daīnes" userId="4c6a6cecbfa8f699" providerId="LiveId" clId="{364BB089-5AFC-894C-AFD1-B926EB3AC5CA}" dt="2020-12-08T17:51:57.979" v="10659" actId="1076"/>
        <pc:sldMkLst>
          <pc:docMk/>
          <pc:sldMk cId="1444905062" sldId="309"/>
        </pc:sldMkLst>
        <pc:spChg chg="add del mod">
          <ac:chgData name="Laura Amy Daīnes" userId="4c6a6cecbfa8f699" providerId="LiveId" clId="{364BB089-5AFC-894C-AFD1-B926EB3AC5CA}" dt="2020-12-08T14:17:26.309" v="10315"/>
          <ac:spMkLst>
            <pc:docMk/>
            <pc:sldMk cId="1444905062" sldId="309"/>
            <ac:spMk id="3" creationId="{0B212957-F87E-094A-9BC5-44F38F9C013B}"/>
          </ac:spMkLst>
        </pc:spChg>
        <pc:spChg chg="add del mod">
          <ac:chgData name="Laura Amy Daīnes" userId="4c6a6cecbfa8f699" providerId="LiveId" clId="{364BB089-5AFC-894C-AFD1-B926EB3AC5CA}" dt="2020-12-02T16:35:36.658" v="8541"/>
          <ac:spMkLst>
            <pc:docMk/>
            <pc:sldMk cId="1444905062" sldId="309"/>
            <ac:spMk id="3" creationId="{6C1CC38D-108D-D441-9DDE-61BE93B5D6BF}"/>
          </ac:spMkLst>
        </pc:spChg>
        <pc:spChg chg="mod">
          <ac:chgData name="Laura Amy Daīnes" userId="4c6a6cecbfa8f699" providerId="LiveId" clId="{364BB089-5AFC-894C-AFD1-B926EB3AC5CA}" dt="2020-12-08T17:51:57.979" v="10659" actId="1076"/>
          <ac:spMkLst>
            <pc:docMk/>
            <pc:sldMk cId="1444905062" sldId="309"/>
            <ac:spMk id="15" creationId="{AABDF462-6CDC-104B-92E9-9F4C0E9FAA51}"/>
          </ac:spMkLst>
        </pc:spChg>
        <pc:picChg chg="add del mod">
          <ac:chgData name="Laura Amy Daīnes" userId="4c6a6cecbfa8f699" providerId="LiveId" clId="{364BB089-5AFC-894C-AFD1-B926EB3AC5CA}" dt="2020-12-08T14:17:17.478" v="10314" actId="478"/>
          <ac:picMkLst>
            <pc:docMk/>
            <pc:sldMk cId="1444905062" sldId="309"/>
            <ac:picMk id="5" creationId="{9A2FA5CB-5976-884D-8B53-6DC192EC43AF}"/>
          </ac:picMkLst>
        </pc:picChg>
        <pc:picChg chg="add mod">
          <ac:chgData name="Laura Amy Daīnes" userId="4c6a6cecbfa8f699" providerId="LiveId" clId="{364BB089-5AFC-894C-AFD1-B926EB3AC5CA}" dt="2020-12-08T14:17:36.740" v="10322" actId="1076"/>
          <ac:picMkLst>
            <pc:docMk/>
            <pc:sldMk cId="1444905062" sldId="309"/>
            <ac:picMk id="6" creationId="{671C296A-FBA1-0E4B-B923-D2B94598A351}"/>
          </ac:picMkLst>
        </pc:picChg>
        <pc:picChg chg="del">
          <ac:chgData name="Laura Amy Daīnes" userId="4c6a6cecbfa8f699" providerId="LiveId" clId="{364BB089-5AFC-894C-AFD1-B926EB3AC5CA}" dt="2020-12-02T16:35:33.177" v="8540" actId="478"/>
          <ac:picMkLst>
            <pc:docMk/>
            <pc:sldMk cId="1444905062" sldId="309"/>
            <ac:picMk id="13" creationId="{954BA4DF-1BB5-7441-8103-971D22994A6F}"/>
          </ac:picMkLst>
        </pc:picChg>
      </pc:sldChg>
      <pc:sldChg chg="addSp delSp modSp add mod">
        <pc:chgData name="Laura Amy Daīnes" userId="4c6a6cecbfa8f699" providerId="LiveId" clId="{364BB089-5AFC-894C-AFD1-B926EB3AC5CA}" dt="2020-12-08T20:41:35.632" v="10770" actId="14100"/>
        <pc:sldMkLst>
          <pc:docMk/>
          <pc:sldMk cId="1681160823" sldId="310"/>
        </pc:sldMkLst>
        <pc:spChg chg="mod">
          <ac:chgData name="Laura Amy Daīnes" userId="4c6a6cecbfa8f699" providerId="LiveId" clId="{364BB089-5AFC-894C-AFD1-B926EB3AC5CA}" dt="2020-12-08T17:48:34.942" v="10658" actId="20577"/>
          <ac:spMkLst>
            <pc:docMk/>
            <pc:sldMk cId="1681160823" sldId="310"/>
            <ac:spMk id="6" creationId="{C40B6383-ABCE-5548-9F7F-7E0E9CD50ED6}"/>
          </ac:spMkLst>
        </pc:spChg>
        <pc:picChg chg="add del mod">
          <ac:chgData name="Laura Amy Daīnes" userId="4c6a6cecbfa8f699" providerId="LiveId" clId="{364BB089-5AFC-894C-AFD1-B926EB3AC5CA}" dt="2020-12-08T20:40:52.744" v="10752" actId="478"/>
          <ac:picMkLst>
            <pc:docMk/>
            <pc:sldMk cId="1681160823" sldId="310"/>
            <ac:picMk id="3" creationId="{1D14CB3D-C353-5748-8B3D-22B453988EDB}"/>
          </ac:picMkLst>
        </pc:picChg>
        <pc:picChg chg="add del mod">
          <ac:chgData name="Laura Amy Daīnes" userId="4c6a6cecbfa8f699" providerId="LiveId" clId="{364BB089-5AFC-894C-AFD1-B926EB3AC5CA}" dt="2020-12-02T17:22:35.456" v="9367" actId="478"/>
          <ac:picMkLst>
            <pc:docMk/>
            <pc:sldMk cId="1681160823" sldId="310"/>
            <ac:picMk id="3" creationId="{8BB41E38-DC2A-D047-AABA-4341726F0930}"/>
          </ac:picMkLst>
        </pc:picChg>
        <pc:picChg chg="add mod">
          <ac:chgData name="Laura Amy Daīnes" userId="4c6a6cecbfa8f699" providerId="LiveId" clId="{364BB089-5AFC-894C-AFD1-B926EB3AC5CA}" dt="2020-12-08T20:41:35.632" v="10770" actId="14100"/>
          <ac:picMkLst>
            <pc:docMk/>
            <pc:sldMk cId="1681160823" sldId="310"/>
            <ac:picMk id="4" creationId="{647D3DE0-02B3-CC49-8D88-DE80C8653BE1}"/>
          </ac:picMkLst>
        </pc:picChg>
        <pc:picChg chg="add del mod">
          <ac:chgData name="Laura Amy Daīnes" userId="4c6a6cecbfa8f699" providerId="LiveId" clId="{364BB089-5AFC-894C-AFD1-B926EB3AC5CA}" dt="2020-12-08T14:17:44.839" v="10324" actId="478"/>
          <ac:picMkLst>
            <pc:docMk/>
            <pc:sldMk cId="1681160823" sldId="310"/>
            <ac:picMk id="5" creationId="{B00EA7F9-88D0-3645-9214-BA7C4F581513}"/>
          </ac:picMkLst>
        </pc:picChg>
        <pc:picChg chg="add mod">
          <ac:chgData name="Laura Amy Daīnes" userId="4c6a6cecbfa8f699" providerId="LiveId" clId="{364BB089-5AFC-894C-AFD1-B926EB3AC5CA}" dt="2020-12-08T20:41:27.330" v="10767" actId="14100"/>
          <ac:picMkLst>
            <pc:docMk/>
            <pc:sldMk cId="1681160823" sldId="310"/>
            <ac:picMk id="7" creationId="{F1E52CEA-C34C-CB44-9185-9AF7183D359A}"/>
          </ac:picMkLst>
        </pc:picChg>
        <pc:picChg chg="del">
          <ac:chgData name="Laura Amy Daīnes" userId="4c6a6cecbfa8f699" providerId="LiveId" clId="{364BB089-5AFC-894C-AFD1-B926EB3AC5CA}" dt="2020-12-02T16:36:16.395" v="8548" actId="478"/>
          <ac:picMkLst>
            <pc:docMk/>
            <pc:sldMk cId="1681160823" sldId="310"/>
            <ac:picMk id="8" creationId="{27237D89-4E99-F349-A221-FB822CDB2BBF}"/>
          </ac:picMkLst>
        </pc:picChg>
      </pc:sldChg>
      <pc:sldChg chg="addSp delSp modSp add del mod ord">
        <pc:chgData name="Laura Amy Daīnes" userId="4c6a6cecbfa8f699" providerId="LiveId" clId="{364BB089-5AFC-894C-AFD1-B926EB3AC5CA}" dt="2020-12-08T13:41:25.014" v="10145" actId="2696"/>
        <pc:sldMkLst>
          <pc:docMk/>
          <pc:sldMk cId="2046803552" sldId="311"/>
        </pc:sldMkLst>
        <pc:spChg chg="mod">
          <ac:chgData name="Laura Amy Daīnes" userId="4c6a6cecbfa8f699" providerId="LiveId" clId="{364BB089-5AFC-894C-AFD1-B926EB3AC5CA}" dt="2020-12-08T13:35:02.126" v="10128" actId="20577"/>
          <ac:spMkLst>
            <pc:docMk/>
            <pc:sldMk cId="2046803552" sldId="311"/>
            <ac:spMk id="2" creationId="{A73F9B12-FA18-2444-B06F-754BAF45727F}"/>
          </ac:spMkLst>
        </pc:spChg>
        <pc:spChg chg="add del mod">
          <ac:chgData name="Laura Amy Daīnes" userId="4c6a6cecbfa8f699" providerId="LiveId" clId="{364BB089-5AFC-894C-AFD1-B926EB3AC5CA}" dt="2020-12-08T13:34:23.494" v="10097"/>
          <ac:spMkLst>
            <pc:docMk/>
            <pc:sldMk cId="2046803552" sldId="311"/>
            <ac:spMk id="4" creationId="{3B7C09AA-CD3D-3C4E-A9F0-0CC87C87CC2D}"/>
          </ac:spMkLst>
        </pc:spChg>
        <pc:picChg chg="del">
          <ac:chgData name="Laura Amy Daīnes" userId="4c6a6cecbfa8f699" providerId="LiveId" clId="{364BB089-5AFC-894C-AFD1-B926EB3AC5CA}" dt="2020-12-08T13:31:56.336" v="10096" actId="478"/>
          <ac:picMkLst>
            <pc:docMk/>
            <pc:sldMk cId="2046803552" sldId="311"/>
            <ac:picMk id="6" creationId="{95175C36-4E3F-FA4D-9AEA-DDC2865A499A}"/>
          </ac:picMkLst>
        </pc:picChg>
        <pc:picChg chg="add mod modCrop">
          <ac:chgData name="Laura Amy Daīnes" userId="4c6a6cecbfa8f699" providerId="LiveId" clId="{364BB089-5AFC-894C-AFD1-B926EB3AC5CA}" dt="2020-12-08T13:35:12.807" v="10129" actId="732"/>
          <ac:picMkLst>
            <pc:docMk/>
            <pc:sldMk cId="2046803552" sldId="311"/>
            <ac:picMk id="7" creationId="{3E46F329-685F-D849-933F-971BE2B1AC19}"/>
          </ac:picMkLst>
        </pc:picChg>
      </pc:sldChg>
      <pc:sldChg chg="addSp delSp modSp add mod">
        <pc:chgData name="Laura Amy Daīnes" userId="4c6a6cecbfa8f699" providerId="LiveId" clId="{364BB089-5AFC-894C-AFD1-B926EB3AC5CA}" dt="2020-12-08T16:00:50.636" v="10433" actId="20577"/>
        <pc:sldMkLst>
          <pc:docMk/>
          <pc:sldMk cId="4164932056" sldId="311"/>
        </pc:sldMkLst>
        <pc:spChg chg="mod">
          <ac:chgData name="Laura Amy Daīnes" userId="4c6a6cecbfa8f699" providerId="LiveId" clId="{364BB089-5AFC-894C-AFD1-B926EB3AC5CA}" dt="2020-12-08T16:00:50.636" v="10433" actId="20577"/>
          <ac:spMkLst>
            <pc:docMk/>
            <pc:sldMk cId="4164932056" sldId="311"/>
            <ac:spMk id="2" creationId="{DABC455C-5EC3-3343-B4ED-27F52924BFAD}"/>
          </ac:spMkLst>
        </pc:spChg>
        <pc:spChg chg="add del mod">
          <ac:chgData name="Laura Amy Daīnes" userId="4c6a6cecbfa8f699" providerId="LiveId" clId="{364BB089-5AFC-894C-AFD1-B926EB3AC5CA}" dt="2020-12-08T13:43:37.627" v="10161"/>
          <ac:spMkLst>
            <pc:docMk/>
            <pc:sldMk cId="4164932056" sldId="311"/>
            <ac:spMk id="4" creationId="{80AFEB4E-5737-564C-B7BB-56349F29BC3F}"/>
          </ac:spMkLst>
        </pc:spChg>
        <pc:picChg chg="del">
          <ac:chgData name="Laura Amy Daīnes" userId="4c6a6cecbfa8f699" providerId="LiveId" clId="{364BB089-5AFC-894C-AFD1-B926EB3AC5CA}" dt="2020-12-08T13:43:33.588" v="10160" actId="478"/>
          <ac:picMkLst>
            <pc:docMk/>
            <pc:sldMk cId="4164932056" sldId="311"/>
            <ac:picMk id="6" creationId="{B1D7A1CA-1561-FA47-991A-EE4DF284E784}"/>
          </ac:picMkLst>
        </pc:picChg>
        <pc:picChg chg="add mod">
          <ac:chgData name="Laura Amy Daīnes" userId="4c6a6cecbfa8f699" providerId="LiveId" clId="{364BB089-5AFC-894C-AFD1-B926EB3AC5CA}" dt="2020-12-08T13:43:45.207" v="10167" actId="14100"/>
          <ac:picMkLst>
            <pc:docMk/>
            <pc:sldMk cId="4164932056" sldId="311"/>
            <ac:picMk id="7" creationId="{43AB8BA0-2BBA-6E48-A064-E5160BB4A2A7}"/>
          </ac:picMkLst>
        </pc:picChg>
      </pc:sldChg>
      <pc:sldChg chg="addSp delSp modSp add del mod ord">
        <pc:chgData name="Laura Amy Daīnes" userId="4c6a6cecbfa8f699" providerId="LiveId" clId="{364BB089-5AFC-894C-AFD1-B926EB3AC5CA}" dt="2020-12-08T13:41:28.612" v="10147" actId="2696"/>
        <pc:sldMkLst>
          <pc:docMk/>
          <pc:sldMk cId="528340926" sldId="312"/>
        </pc:sldMkLst>
        <pc:spChg chg="add del mod">
          <ac:chgData name="Laura Amy Daīnes" userId="4c6a6cecbfa8f699" providerId="LiveId" clId="{364BB089-5AFC-894C-AFD1-B926EB3AC5CA}" dt="2020-12-08T13:36:16.695" v="10135"/>
          <ac:spMkLst>
            <pc:docMk/>
            <pc:sldMk cId="528340926" sldId="312"/>
            <ac:spMk id="4" creationId="{77705EDE-C122-264A-94D2-25461E82FF98}"/>
          </ac:spMkLst>
        </pc:spChg>
        <pc:picChg chg="del">
          <ac:chgData name="Laura Amy Daīnes" userId="4c6a6cecbfa8f699" providerId="LiveId" clId="{364BB089-5AFC-894C-AFD1-B926EB3AC5CA}" dt="2020-12-08T13:36:11.401" v="10134" actId="478"/>
          <ac:picMkLst>
            <pc:docMk/>
            <pc:sldMk cId="528340926" sldId="312"/>
            <ac:picMk id="6" creationId="{B1D7A1CA-1561-FA47-991A-EE4DF284E784}"/>
          </ac:picMkLst>
        </pc:picChg>
        <pc:picChg chg="add mod">
          <ac:chgData name="Laura Amy Daīnes" userId="4c6a6cecbfa8f699" providerId="LiveId" clId="{364BB089-5AFC-894C-AFD1-B926EB3AC5CA}" dt="2020-12-08T13:36:37.390" v="10144" actId="1076"/>
          <ac:picMkLst>
            <pc:docMk/>
            <pc:sldMk cId="528340926" sldId="312"/>
            <ac:picMk id="7" creationId="{355076BC-823D-BA4D-BB94-4BBBF3CFD7EC}"/>
          </ac:picMkLst>
        </pc:picChg>
      </pc:sldChg>
      <pc:sldChg chg="addSp delSp modSp add mod">
        <pc:chgData name="Laura Amy Daīnes" userId="4c6a6cecbfa8f699" providerId="LiveId" clId="{364BB089-5AFC-894C-AFD1-B926EB3AC5CA}" dt="2020-12-08T16:01:03.555" v="10436" actId="20577"/>
        <pc:sldMkLst>
          <pc:docMk/>
          <pc:sldMk cId="542435382" sldId="312"/>
        </pc:sldMkLst>
        <pc:spChg chg="mod">
          <ac:chgData name="Laura Amy Daīnes" userId="4c6a6cecbfa8f699" providerId="LiveId" clId="{364BB089-5AFC-894C-AFD1-B926EB3AC5CA}" dt="2020-12-08T16:01:03.555" v="10436" actId="20577"/>
          <ac:spMkLst>
            <pc:docMk/>
            <pc:sldMk cId="542435382" sldId="312"/>
            <ac:spMk id="2" creationId="{6F32B99E-9641-584E-9C68-BDD3D8ECB625}"/>
          </ac:spMkLst>
        </pc:spChg>
        <pc:spChg chg="add del mod">
          <ac:chgData name="Laura Amy Daīnes" userId="4c6a6cecbfa8f699" providerId="LiveId" clId="{364BB089-5AFC-894C-AFD1-B926EB3AC5CA}" dt="2020-12-08T13:50:22.098" v="10234"/>
          <ac:spMkLst>
            <pc:docMk/>
            <pc:sldMk cId="542435382" sldId="312"/>
            <ac:spMk id="4" creationId="{9A4C77C2-A986-554F-B626-93EF5DCECC83}"/>
          </ac:spMkLst>
        </pc:spChg>
        <pc:spChg chg="add del mod">
          <ac:chgData name="Laura Amy Daīnes" userId="4c6a6cecbfa8f699" providerId="LiveId" clId="{364BB089-5AFC-894C-AFD1-B926EB3AC5CA}" dt="2020-12-08T13:51:49.030" v="10281"/>
          <ac:spMkLst>
            <pc:docMk/>
            <pc:sldMk cId="542435382" sldId="312"/>
            <ac:spMk id="9" creationId="{323E091F-50D9-DE44-8246-F4D9B4E86789}"/>
          </ac:spMkLst>
        </pc:spChg>
        <pc:spChg chg="add del mod">
          <ac:chgData name="Laura Amy Daīnes" userId="4c6a6cecbfa8f699" providerId="LiveId" clId="{364BB089-5AFC-894C-AFD1-B926EB3AC5CA}" dt="2020-12-08T13:52:04.339" v="10291"/>
          <ac:spMkLst>
            <pc:docMk/>
            <pc:sldMk cId="542435382" sldId="312"/>
            <ac:spMk id="12" creationId="{48BB7AE1-7BB8-2249-8B27-F888CCE71DAF}"/>
          </ac:spMkLst>
        </pc:spChg>
        <pc:picChg chg="add del mod">
          <ac:chgData name="Laura Amy Daīnes" userId="4c6a6cecbfa8f699" providerId="LiveId" clId="{364BB089-5AFC-894C-AFD1-B926EB3AC5CA}" dt="2020-12-08T13:51:21.338" v="10280" actId="478"/>
          <ac:picMkLst>
            <pc:docMk/>
            <pc:sldMk cId="542435382" sldId="312"/>
            <ac:picMk id="6" creationId="{CD76DE89-6E2D-614B-8C2A-376228D8578F}"/>
          </ac:picMkLst>
        </pc:picChg>
        <pc:picChg chg="del">
          <ac:chgData name="Laura Amy Daīnes" userId="4c6a6cecbfa8f699" providerId="LiveId" clId="{364BB089-5AFC-894C-AFD1-B926EB3AC5CA}" dt="2020-12-08T13:50:18.426" v="10233" actId="478"/>
          <ac:picMkLst>
            <pc:docMk/>
            <pc:sldMk cId="542435382" sldId="312"/>
            <ac:picMk id="7" creationId="{B95B510A-AFD1-954C-AAA6-7E820427BA77}"/>
          </ac:picMkLst>
        </pc:picChg>
        <pc:picChg chg="add mod">
          <ac:chgData name="Laura Amy Daīnes" userId="4c6a6cecbfa8f699" providerId="LiveId" clId="{364BB089-5AFC-894C-AFD1-B926EB3AC5CA}" dt="2020-12-08T13:52:02.080" v="10289" actId="14100"/>
          <ac:picMkLst>
            <pc:docMk/>
            <pc:sldMk cId="542435382" sldId="312"/>
            <ac:picMk id="11" creationId="{259B5EDD-A87D-0A43-8BD1-A29ABA6E0348}"/>
          </ac:picMkLst>
        </pc:picChg>
      </pc:sldChg>
      <pc:sldChg chg="addSp delSp modSp add mod">
        <pc:chgData name="Laura Amy Daīnes" userId="4c6a6cecbfa8f699" providerId="LiveId" clId="{364BB089-5AFC-894C-AFD1-B926EB3AC5CA}" dt="2020-12-08T20:40:46.787" v="10751" actId="20577"/>
        <pc:sldMkLst>
          <pc:docMk/>
          <pc:sldMk cId="2290591098" sldId="313"/>
        </pc:sldMkLst>
        <pc:spChg chg="mod">
          <ac:chgData name="Laura Amy Daīnes" userId="4c6a6cecbfa8f699" providerId="LiveId" clId="{364BB089-5AFC-894C-AFD1-B926EB3AC5CA}" dt="2020-12-08T20:40:46.787" v="10751" actId="20577"/>
          <ac:spMkLst>
            <pc:docMk/>
            <pc:sldMk cId="2290591098" sldId="313"/>
            <ac:spMk id="6" creationId="{C40B6383-ABCE-5548-9F7F-7E0E9CD50ED6}"/>
          </ac:spMkLst>
        </pc:spChg>
        <pc:picChg chg="del">
          <ac:chgData name="Laura Amy Daīnes" userId="4c6a6cecbfa8f699" providerId="LiveId" clId="{364BB089-5AFC-894C-AFD1-B926EB3AC5CA}" dt="2020-12-08T20:40:29.826" v="10731" actId="478"/>
          <ac:picMkLst>
            <pc:docMk/>
            <pc:sldMk cId="2290591098" sldId="313"/>
            <ac:picMk id="3" creationId="{E326951B-6CA9-F547-9755-43D58417BE30}"/>
          </ac:picMkLst>
        </pc:picChg>
        <pc:picChg chg="add mod">
          <ac:chgData name="Laura Amy Daīnes" userId="4c6a6cecbfa8f699" providerId="LiveId" clId="{364BB089-5AFC-894C-AFD1-B926EB3AC5CA}" dt="2020-12-08T20:40:38.859" v="10735" actId="1076"/>
          <ac:picMkLst>
            <pc:docMk/>
            <pc:sldMk cId="2290591098" sldId="313"/>
            <ac:picMk id="4" creationId="{5C670733-BF03-CD44-A58E-8FBD2BAB02D7}"/>
          </ac:picMkLst>
        </pc:picChg>
      </pc:sldChg>
      <pc:sldChg chg="modSp add mod ord">
        <pc:chgData name="Laura Amy Daīnes" userId="4c6a6cecbfa8f699" providerId="LiveId" clId="{364BB089-5AFC-894C-AFD1-B926EB3AC5CA}" dt="2020-12-08T20:43:39.253" v="10780" actId="12"/>
        <pc:sldMkLst>
          <pc:docMk/>
          <pc:sldMk cId="2136288484" sldId="314"/>
        </pc:sldMkLst>
        <pc:spChg chg="mod">
          <ac:chgData name="Laura Amy Daīnes" userId="4c6a6cecbfa8f699" providerId="LiveId" clId="{364BB089-5AFC-894C-AFD1-B926EB3AC5CA}" dt="2020-12-08T20:43:39.253" v="10780" actId="12"/>
          <ac:spMkLst>
            <pc:docMk/>
            <pc:sldMk cId="2136288484" sldId="314"/>
            <ac:spMk id="3" creationId="{D83C0017-14EE-0B46-9D72-E830C4D5B87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5923F103-BC34-4FE4-A40E-EDDEECFDA5D0}" type="datetimeFigureOut">
              <a:rPr lang="en-US" smtClean="0"/>
              <a:pPr/>
              <a:t>12/8/20</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831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370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2155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GB"/>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GB"/>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80601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983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12/8/20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0293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12/8/20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6335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3222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225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12/8/20</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0253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12/8/20</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579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2517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113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028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9955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770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275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BE451C3-0FF4-47C4-B829-773ADF60F88C}" type="datetimeFigureOut">
              <a:rPr lang="en-US" smtClean="0"/>
              <a:t>12/8/20</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178548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8722-0533-A142-8D63-EB043E51F01E}"/>
              </a:ext>
            </a:extLst>
          </p:cNvPr>
          <p:cNvSpPr>
            <a:spLocks noGrp="1"/>
          </p:cNvSpPr>
          <p:nvPr>
            <p:ph type="ctrTitle"/>
          </p:nvPr>
        </p:nvSpPr>
        <p:spPr/>
        <p:txBody>
          <a:bodyPr/>
          <a:lstStyle/>
          <a:p>
            <a:r>
              <a:rPr lang="fr-FR" b="1" dirty="0"/>
              <a:t>Projet 2</a:t>
            </a:r>
            <a:br>
              <a:rPr lang="fr-FR" b="1" dirty="0"/>
            </a:br>
            <a:r>
              <a:rPr lang="fr-FR" b="1" dirty="0"/>
              <a:t>Analysez des données de systèmes éducatifs</a:t>
            </a:r>
            <a:endParaRPr lang="fr-FR" dirty="0"/>
          </a:p>
        </p:txBody>
      </p:sp>
      <p:sp>
        <p:nvSpPr>
          <p:cNvPr id="3" name="Subtitle 2">
            <a:extLst>
              <a:ext uri="{FF2B5EF4-FFF2-40B4-BE49-F238E27FC236}">
                <a16:creationId xmlns:a16="http://schemas.microsoft.com/office/drawing/2014/main" id="{E4FAD718-FA24-A843-BA71-6820E9743A48}"/>
              </a:ext>
            </a:extLst>
          </p:cNvPr>
          <p:cNvSpPr>
            <a:spLocks noGrp="1"/>
          </p:cNvSpPr>
          <p:nvPr>
            <p:ph type="subTitle" idx="1"/>
          </p:nvPr>
        </p:nvSpPr>
        <p:spPr/>
        <p:txBody>
          <a:bodyPr/>
          <a:lstStyle/>
          <a:p>
            <a:r>
              <a:rPr lang="en-FR" dirty="0"/>
              <a:t>Laura Daines</a:t>
            </a:r>
          </a:p>
        </p:txBody>
      </p:sp>
    </p:spTree>
    <p:extLst>
      <p:ext uri="{BB962C8B-B14F-4D97-AF65-F5344CB8AC3E}">
        <p14:creationId xmlns:p14="http://schemas.microsoft.com/office/powerpoint/2010/main" val="695425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99AAB72-62DF-D94B-A48D-B33AAFE4253F}"/>
              </a:ext>
            </a:extLst>
          </p:cNvPr>
          <p:cNvSpPr>
            <a:spLocks noGrp="1"/>
          </p:cNvSpPr>
          <p:nvPr>
            <p:ph type="title"/>
          </p:nvPr>
        </p:nvSpPr>
        <p:spPr>
          <a:xfrm>
            <a:off x="907122" y="940103"/>
            <a:ext cx="3342442" cy="4596794"/>
          </a:xfrm>
        </p:spPr>
        <p:txBody>
          <a:bodyPr anchor="ctr">
            <a:normAutofit/>
          </a:bodyPr>
          <a:lstStyle/>
          <a:p>
            <a:pPr algn="ctr"/>
            <a:r>
              <a:rPr lang="en-FR" sz="3200" dirty="0"/>
              <a:t>Traitement de valeurs manquantes:</a:t>
            </a:r>
            <a:br>
              <a:rPr lang="en-FR" sz="3200" dirty="0"/>
            </a:br>
            <a:r>
              <a:rPr lang="en-FR" sz="3200" dirty="0"/>
              <a:t>Pays</a:t>
            </a:r>
            <a:endParaRPr lang="en-FR" sz="3200" dirty="0">
              <a:solidFill>
                <a:srgbClr val="EBEBEB"/>
              </a:solidFill>
            </a:endParaRPr>
          </a:p>
        </p:txBody>
      </p:sp>
      <p:sp>
        <p:nvSpPr>
          <p:cNvPr id="3" name="Content Placeholder 2">
            <a:extLst>
              <a:ext uri="{FF2B5EF4-FFF2-40B4-BE49-F238E27FC236}">
                <a16:creationId xmlns:a16="http://schemas.microsoft.com/office/drawing/2014/main" id="{71260852-71AB-444A-A0C6-00E872C9A6B2}"/>
              </a:ext>
            </a:extLst>
          </p:cNvPr>
          <p:cNvSpPr>
            <a:spLocks noGrp="1"/>
          </p:cNvSpPr>
          <p:nvPr>
            <p:ph idx="1"/>
          </p:nvPr>
        </p:nvSpPr>
        <p:spPr>
          <a:xfrm>
            <a:off x="5290077" y="437513"/>
            <a:ext cx="5502614" cy="5954325"/>
          </a:xfrm>
        </p:spPr>
        <p:txBody>
          <a:bodyPr anchor="ctr">
            <a:normAutofit lnSpcReduction="10000"/>
          </a:bodyPr>
          <a:lstStyle/>
          <a:p>
            <a:r>
              <a:rPr lang="fr-FR" sz="2000" dirty="0"/>
              <a:t>Les pays qui ont une population totale de moins d’un million d’habitants sont supprimés. </a:t>
            </a:r>
          </a:p>
          <a:p>
            <a:pPr marL="0" indent="0">
              <a:buNone/>
            </a:pPr>
            <a:endParaRPr lang="fr-FR" sz="2000" dirty="0"/>
          </a:p>
          <a:p>
            <a:r>
              <a:rPr lang="fr-FR" sz="2000" dirty="0"/>
              <a:t>Les valeurs qui manquent pour l’année 2016 sont remplacées par celles d’années précédentes proches (2013 - 2015). </a:t>
            </a:r>
          </a:p>
          <a:p>
            <a:endParaRPr lang="fr-FR" sz="2000" dirty="0"/>
          </a:p>
          <a:p>
            <a:r>
              <a:rPr lang="fr-FR" sz="2000" dirty="0"/>
              <a:t>Les pays qui n’ont toujours pas au moins 6 valeurs non nulles après cette première imputation, sont supprimés.</a:t>
            </a:r>
          </a:p>
          <a:p>
            <a:endParaRPr lang="fr-FR" sz="2000" dirty="0"/>
          </a:p>
          <a:p>
            <a:r>
              <a:rPr lang="fr-FR" sz="2000" dirty="0"/>
              <a:t>Lorsqu’il reste des valeurs manquantes après les 3 premières étapes, la méthode des KNN est appliquée pour imputer les valeurs. </a:t>
            </a:r>
          </a:p>
        </p:txBody>
      </p:sp>
    </p:spTree>
    <p:extLst>
      <p:ext uri="{BB962C8B-B14F-4D97-AF65-F5344CB8AC3E}">
        <p14:creationId xmlns:p14="http://schemas.microsoft.com/office/powerpoint/2010/main" val="300680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99AAB72-62DF-D94B-A48D-B33AAFE4253F}"/>
              </a:ext>
            </a:extLst>
          </p:cNvPr>
          <p:cNvSpPr>
            <a:spLocks noGrp="1"/>
          </p:cNvSpPr>
          <p:nvPr>
            <p:ph type="title"/>
          </p:nvPr>
        </p:nvSpPr>
        <p:spPr>
          <a:xfrm>
            <a:off x="994087" y="1130603"/>
            <a:ext cx="3342442" cy="4596794"/>
          </a:xfrm>
        </p:spPr>
        <p:txBody>
          <a:bodyPr anchor="ctr">
            <a:normAutofit/>
          </a:bodyPr>
          <a:lstStyle/>
          <a:p>
            <a:pPr algn="ctr"/>
            <a:r>
              <a:rPr lang="en-FR" sz="3200" dirty="0"/>
              <a:t>Traitement de valeurs manquantes: Régions du Monde</a:t>
            </a:r>
            <a:br>
              <a:rPr lang="en-FR" sz="3200" dirty="0"/>
            </a:br>
            <a:endParaRPr lang="en-FR" sz="3200" dirty="0">
              <a:solidFill>
                <a:srgbClr val="EBEBEB"/>
              </a:solidFill>
            </a:endParaRPr>
          </a:p>
        </p:txBody>
      </p:sp>
      <p:sp>
        <p:nvSpPr>
          <p:cNvPr id="3" name="Content Placeholder 2">
            <a:extLst>
              <a:ext uri="{FF2B5EF4-FFF2-40B4-BE49-F238E27FC236}">
                <a16:creationId xmlns:a16="http://schemas.microsoft.com/office/drawing/2014/main" id="{71260852-71AB-444A-A0C6-00E872C9A6B2}"/>
              </a:ext>
            </a:extLst>
          </p:cNvPr>
          <p:cNvSpPr>
            <a:spLocks noGrp="1"/>
          </p:cNvSpPr>
          <p:nvPr>
            <p:ph idx="1"/>
          </p:nvPr>
        </p:nvSpPr>
        <p:spPr>
          <a:xfrm>
            <a:off x="5290077" y="437513"/>
            <a:ext cx="5502614" cy="5954325"/>
          </a:xfrm>
        </p:spPr>
        <p:txBody>
          <a:bodyPr anchor="ctr">
            <a:normAutofit/>
          </a:bodyPr>
          <a:lstStyle/>
          <a:p>
            <a:r>
              <a:rPr lang="en-FR" sz="2000" dirty="0"/>
              <a:t>Imputation des valeurs manquantes par la moyenne ou la somme des valeurs des pays de la région. </a:t>
            </a:r>
          </a:p>
          <a:p>
            <a:pPr marL="0" indent="0">
              <a:buNone/>
            </a:pPr>
            <a:endParaRPr lang="en-FR" sz="2000" dirty="0"/>
          </a:p>
          <a:p>
            <a:r>
              <a:rPr lang="en-FR" sz="2000" dirty="0"/>
              <a:t>Somme des valeurs pour les indicateurs décrivant la grandeur de la population.</a:t>
            </a:r>
          </a:p>
          <a:p>
            <a:r>
              <a:rPr lang="en-FR" sz="2000" dirty="0"/>
              <a:t>Moyenne des valeurs pour tous les autres indicateurs, décrivant le PIB par exemple.</a:t>
            </a:r>
          </a:p>
        </p:txBody>
      </p:sp>
    </p:spTree>
    <p:extLst>
      <p:ext uri="{BB962C8B-B14F-4D97-AF65-F5344CB8AC3E}">
        <p14:creationId xmlns:p14="http://schemas.microsoft.com/office/powerpoint/2010/main" val="3367696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30">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Oval 32">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Oval 34">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36">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53" name="Rectangle 40">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F32B99E-9641-584E-9C68-BDD3D8ECB625}"/>
              </a:ext>
            </a:extLst>
          </p:cNvPr>
          <p:cNvSpPr>
            <a:spLocks noGrp="1"/>
          </p:cNvSpPr>
          <p:nvPr>
            <p:ph type="title"/>
          </p:nvPr>
        </p:nvSpPr>
        <p:spPr>
          <a:xfrm>
            <a:off x="8270790" y="1240697"/>
            <a:ext cx="3161016" cy="3153753"/>
          </a:xfrm>
        </p:spPr>
        <p:txBody>
          <a:bodyPr vert="horz" lIns="91440" tIns="45720" rIns="91440" bIns="45720" rtlCol="0" anchor="b">
            <a:noAutofit/>
          </a:bodyPr>
          <a:lstStyle/>
          <a:p>
            <a:pPr algn="r"/>
            <a:r>
              <a:rPr lang="en-FR" dirty="0"/>
              <a:t>B</a:t>
            </a:r>
            <a:r>
              <a:rPr lang="fr-FR" dirty="0"/>
              <a:t>ox plot des utilisateurs d'internet (par 100 personnes), par région du monde</a:t>
            </a:r>
            <a:endParaRPr lang="fr-FR" sz="2800" dirty="0"/>
          </a:p>
        </p:txBody>
      </p:sp>
      <p:grpSp>
        <p:nvGrpSpPr>
          <p:cNvPr id="54" name="Group 42">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44" name="Rectangle 43">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5"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6"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Content Placeholder 6" descr="Chart, box and whisker chart&#10;&#10;Description automatically generated">
            <a:extLst>
              <a:ext uri="{FF2B5EF4-FFF2-40B4-BE49-F238E27FC236}">
                <a16:creationId xmlns:a16="http://schemas.microsoft.com/office/drawing/2014/main" id="{B95B510A-AFD1-954C-AAA6-7E820427BA77}"/>
              </a:ext>
            </a:extLst>
          </p:cNvPr>
          <p:cNvPicPr>
            <a:picLocks noGrp="1" noChangeAspect="1"/>
          </p:cNvPicPr>
          <p:nvPr>
            <p:ph idx="1"/>
          </p:nvPr>
        </p:nvPicPr>
        <p:blipFill>
          <a:blip r:embed="rId3"/>
          <a:stretch>
            <a:fillRect/>
          </a:stretch>
        </p:blipFill>
        <p:spPr>
          <a:xfrm>
            <a:off x="198919" y="603249"/>
            <a:ext cx="7772765" cy="6053669"/>
          </a:xfrm>
        </p:spPr>
      </p:pic>
    </p:spTree>
    <p:extLst>
      <p:ext uri="{BB962C8B-B14F-4D97-AF65-F5344CB8AC3E}">
        <p14:creationId xmlns:p14="http://schemas.microsoft.com/office/powerpoint/2010/main" val="678263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30">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Oval 32">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Oval 34">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36">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53" name="Rectangle 40">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F32B99E-9641-584E-9C68-BDD3D8ECB625}"/>
              </a:ext>
            </a:extLst>
          </p:cNvPr>
          <p:cNvSpPr>
            <a:spLocks noGrp="1"/>
          </p:cNvSpPr>
          <p:nvPr>
            <p:ph type="title"/>
          </p:nvPr>
        </p:nvSpPr>
        <p:spPr>
          <a:xfrm>
            <a:off x="8272378" y="1426636"/>
            <a:ext cx="3161016" cy="3153753"/>
          </a:xfrm>
        </p:spPr>
        <p:txBody>
          <a:bodyPr vert="horz" lIns="91440" tIns="45720" rIns="91440" bIns="45720" rtlCol="0" anchor="b">
            <a:noAutofit/>
          </a:bodyPr>
          <a:lstStyle/>
          <a:p>
            <a:pPr algn="r"/>
            <a:r>
              <a:rPr lang="en-FR" dirty="0"/>
              <a:t>B</a:t>
            </a:r>
            <a:r>
              <a:rPr lang="fr-FR" dirty="0"/>
              <a:t>ox plot </a:t>
            </a:r>
            <a:br>
              <a:rPr lang="fr-FR" dirty="0"/>
            </a:br>
            <a:r>
              <a:rPr lang="fr-FR" dirty="0"/>
              <a:t>du taux de croissance démographique, par région du monde</a:t>
            </a:r>
            <a:endParaRPr lang="fr-FR" sz="2800" dirty="0"/>
          </a:p>
        </p:txBody>
      </p:sp>
      <p:grpSp>
        <p:nvGrpSpPr>
          <p:cNvPr id="54" name="Group 42">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44" name="Rectangle 43">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5"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6"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1" name="Content Placeholder 10" descr="Chart, box and whisker chart&#10;&#10;Description automatically generated">
            <a:extLst>
              <a:ext uri="{FF2B5EF4-FFF2-40B4-BE49-F238E27FC236}">
                <a16:creationId xmlns:a16="http://schemas.microsoft.com/office/drawing/2014/main" id="{259B5EDD-A87D-0A43-8BD1-A29ABA6E0348}"/>
              </a:ext>
            </a:extLst>
          </p:cNvPr>
          <p:cNvPicPr>
            <a:picLocks noGrp="1" noChangeAspect="1"/>
          </p:cNvPicPr>
          <p:nvPr>
            <p:ph idx="1"/>
          </p:nvPr>
        </p:nvPicPr>
        <p:blipFill>
          <a:blip r:embed="rId3"/>
          <a:stretch>
            <a:fillRect/>
          </a:stretch>
        </p:blipFill>
        <p:spPr>
          <a:xfrm>
            <a:off x="168190" y="377372"/>
            <a:ext cx="7742253" cy="6279546"/>
          </a:xfrm>
        </p:spPr>
      </p:pic>
    </p:spTree>
    <p:extLst>
      <p:ext uri="{BB962C8B-B14F-4D97-AF65-F5344CB8AC3E}">
        <p14:creationId xmlns:p14="http://schemas.microsoft.com/office/powerpoint/2010/main" val="542435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1" name="Rectangle 20">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ABC455C-5EC3-3343-B4ED-27F52924BFAD}"/>
              </a:ext>
            </a:extLst>
          </p:cNvPr>
          <p:cNvSpPr>
            <a:spLocks noGrp="1"/>
          </p:cNvSpPr>
          <p:nvPr>
            <p:ph type="title"/>
          </p:nvPr>
        </p:nvSpPr>
        <p:spPr>
          <a:xfrm>
            <a:off x="8151812" y="1777652"/>
            <a:ext cx="3279994" cy="3153753"/>
          </a:xfrm>
        </p:spPr>
        <p:txBody>
          <a:bodyPr vert="horz" lIns="91440" tIns="45720" rIns="91440" bIns="45720" rtlCol="0" anchor="b">
            <a:noAutofit/>
          </a:bodyPr>
          <a:lstStyle/>
          <a:p>
            <a:pPr algn="r"/>
            <a:r>
              <a:rPr lang="en-FR" dirty="0"/>
              <a:t>B</a:t>
            </a:r>
            <a:r>
              <a:rPr lang="fr-FR" dirty="0"/>
              <a:t>ox plot de la population </a:t>
            </a:r>
            <a:br>
              <a:rPr lang="fr-FR" dirty="0"/>
            </a:br>
            <a:r>
              <a:rPr lang="fr-FR" dirty="0"/>
              <a:t>en âge officiel </a:t>
            </a:r>
            <a:br>
              <a:rPr lang="fr-FR" dirty="0"/>
            </a:br>
            <a:r>
              <a:rPr lang="fr-FR" dirty="0"/>
              <a:t>de l'enseignement secondaire, </a:t>
            </a:r>
            <a:br>
              <a:rPr lang="fr-FR" dirty="0"/>
            </a:br>
            <a:r>
              <a:rPr lang="fr-FR" dirty="0"/>
              <a:t>par région du monde</a:t>
            </a:r>
            <a:endParaRPr lang="en-US" dirty="0"/>
          </a:p>
        </p:txBody>
      </p:sp>
      <p:grpSp>
        <p:nvGrpSpPr>
          <p:cNvPr id="23" name="Group 22">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4" name="Rectangle 23">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6"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2" name="Content Placeholder 11" descr="Chart, box and whisker chart&#10;&#10;Description automatically generated">
            <a:extLst>
              <a:ext uri="{FF2B5EF4-FFF2-40B4-BE49-F238E27FC236}">
                <a16:creationId xmlns:a16="http://schemas.microsoft.com/office/drawing/2014/main" id="{D5233F30-B604-BA42-AFB3-BE436A329275}"/>
              </a:ext>
            </a:extLst>
          </p:cNvPr>
          <p:cNvPicPr>
            <a:picLocks noGrp="1" noChangeAspect="1"/>
          </p:cNvPicPr>
          <p:nvPr>
            <p:ph idx="1"/>
          </p:nvPr>
        </p:nvPicPr>
        <p:blipFill>
          <a:blip r:embed="rId3"/>
          <a:stretch>
            <a:fillRect/>
          </a:stretch>
        </p:blipFill>
        <p:spPr>
          <a:xfrm>
            <a:off x="364309" y="-3555"/>
            <a:ext cx="7390866" cy="6821407"/>
          </a:xfrm>
        </p:spPr>
      </p:pic>
    </p:spTree>
    <p:extLst>
      <p:ext uri="{BB962C8B-B14F-4D97-AF65-F5344CB8AC3E}">
        <p14:creationId xmlns:p14="http://schemas.microsoft.com/office/powerpoint/2010/main" val="144460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1" name="Rectangle 20">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ABC455C-5EC3-3343-B4ED-27F52924BFAD}"/>
              </a:ext>
            </a:extLst>
          </p:cNvPr>
          <p:cNvSpPr>
            <a:spLocks noGrp="1"/>
          </p:cNvSpPr>
          <p:nvPr>
            <p:ph type="title"/>
          </p:nvPr>
        </p:nvSpPr>
        <p:spPr>
          <a:xfrm>
            <a:off x="8216899" y="2046541"/>
            <a:ext cx="3279994" cy="3153753"/>
          </a:xfrm>
        </p:spPr>
        <p:txBody>
          <a:bodyPr vert="horz" lIns="91440" tIns="45720" rIns="91440" bIns="45720" rtlCol="0" anchor="b">
            <a:noAutofit/>
          </a:bodyPr>
          <a:lstStyle/>
          <a:p>
            <a:pPr algn="r"/>
            <a:r>
              <a:rPr lang="en-FR" dirty="0"/>
              <a:t>B</a:t>
            </a:r>
            <a:r>
              <a:rPr lang="fr-FR" dirty="0"/>
              <a:t>ox plot de la population en âge officiel de l'enseignement secondaire, </a:t>
            </a:r>
            <a:br>
              <a:rPr lang="fr-FR" dirty="0"/>
            </a:br>
            <a:r>
              <a:rPr lang="fr-FR" dirty="0"/>
              <a:t>par région du monde</a:t>
            </a:r>
            <a:endParaRPr lang="en-US" dirty="0"/>
          </a:p>
        </p:txBody>
      </p:sp>
      <p:grpSp>
        <p:nvGrpSpPr>
          <p:cNvPr id="23" name="Group 22">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4" name="Rectangle 23">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6"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Content Placeholder 6" descr="Chart, box and whisker chart&#10;&#10;Description automatically generated">
            <a:extLst>
              <a:ext uri="{FF2B5EF4-FFF2-40B4-BE49-F238E27FC236}">
                <a16:creationId xmlns:a16="http://schemas.microsoft.com/office/drawing/2014/main" id="{43AB8BA0-2BBA-6E48-A064-E5160BB4A2A7}"/>
              </a:ext>
            </a:extLst>
          </p:cNvPr>
          <p:cNvPicPr>
            <a:picLocks noGrp="1" noChangeAspect="1"/>
          </p:cNvPicPr>
          <p:nvPr>
            <p:ph idx="1"/>
          </p:nvPr>
        </p:nvPicPr>
        <p:blipFill>
          <a:blip r:embed="rId3"/>
          <a:stretch>
            <a:fillRect/>
          </a:stretch>
        </p:blipFill>
        <p:spPr>
          <a:xfrm>
            <a:off x="323310" y="151822"/>
            <a:ext cx="7369713" cy="6598872"/>
          </a:xfrm>
        </p:spPr>
      </p:pic>
    </p:spTree>
    <p:extLst>
      <p:ext uri="{BB962C8B-B14F-4D97-AF65-F5344CB8AC3E}">
        <p14:creationId xmlns:p14="http://schemas.microsoft.com/office/powerpoint/2010/main" val="4164932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1" name="Rectangle 20">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794635A-05C5-7D45-8D8F-C2AD25DA67E6}"/>
              </a:ext>
            </a:extLst>
          </p:cNvPr>
          <p:cNvSpPr>
            <a:spLocks noGrp="1"/>
          </p:cNvSpPr>
          <p:nvPr>
            <p:ph type="title"/>
          </p:nvPr>
        </p:nvSpPr>
        <p:spPr>
          <a:xfrm>
            <a:off x="8211815" y="1090123"/>
            <a:ext cx="3310900" cy="3153753"/>
          </a:xfrm>
        </p:spPr>
        <p:txBody>
          <a:bodyPr vert="horz" lIns="91440" tIns="45720" rIns="91440" bIns="45720" rtlCol="0" anchor="b">
            <a:noAutofit/>
          </a:bodyPr>
          <a:lstStyle/>
          <a:p>
            <a:pPr algn="r"/>
            <a:r>
              <a:rPr lang="en-FR" dirty="0"/>
              <a:t>B</a:t>
            </a:r>
            <a:r>
              <a:rPr lang="fr-FR" dirty="0"/>
              <a:t>ox plot du PIB par habitant (US$), par région du monde</a:t>
            </a:r>
            <a:endParaRPr lang="en-US" dirty="0"/>
          </a:p>
        </p:txBody>
      </p:sp>
      <p:grpSp>
        <p:nvGrpSpPr>
          <p:cNvPr id="23" name="Group 22">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4" name="Rectangle 23">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6"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Content Placeholder 6" descr="Chart, box and whisker chart&#10;&#10;Description automatically generated">
            <a:extLst>
              <a:ext uri="{FF2B5EF4-FFF2-40B4-BE49-F238E27FC236}">
                <a16:creationId xmlns:a16="http://schemas.microsoft.com/office/drawing/2014/main" id="{F8FD09D5-7560-114E-B815-4E99F50E6D5A}"/>
              </a:ext>
            </a:extLst>
          </p:cNvPr>
          <p:cNvPicPr>
            <a:picLocks noGrp="1" noChangeAspect="1"/>
          </p:cNvPicPr>
          <p:nvPr>
            <p:ph idx="1"/>
          </p:nvPr>
        </p:nvPicPr>
        <p:blipFill rotWithShape="1">
          <a:blip r:embed="rId3"/>
          <a:srcRect r="4493"/>
          <a:stretch/>
        </p:blipFill>
        <p:spPr>
          <a:xfrm>
            <a:off x="110840" y="571500"/>
            <a:ext cx="7801869" cy="6063491"/>
          </a:xfrm>
        </p:spPr>
      </p:pic>
    </p:spTree>
    <p:extLst>
      <p:ext uri="{BB962C8B-B14F-4D97-AF65-F5344CB8AC3E}">
        <p14:creationId xmlns:p14="http://schemas.microsoft.com/office/powerpoint/2010/main" val="3456604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1" name="Rectangle 20">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E8006ED-F721-D847-9FCC-F9A45AA39A03}"/>
              </a:ext>
            </a:extLst>
          </p:cNvPr>
          <p:cNvSpPr>
            <a:spLocks noGrp="1"/>
          </p:cNvSpPr>
          <p:nvPr>
            <p:ph type="title"/>
          </p:nvPr>
        </p:nvSpPr>
        <p:spPr>
          <a:xfrm>
            <a:off x="8151812" y="1726984"/>
            <a:ext cx="3331894" cy="3153753"/>
          </a:xfrm>
        </p:spPr>
        <p:txBody>
          <a:bodyPr vert="horz" lIns="91440" tIns="45720" rIns="91440" bIns="45720" rtlCol="0" anchor="b">
            <a:noAutofit/>
          </a:bodyPr>
          <a:lstStyle/>
          <a:p>
            <a:pPr algn="r"/>
            <a:r>
              <a:rPr lang="fr-FR" dirty="0"/>
              <a:t>Box plot des dépenses en éducation (en % des dépenses publiques totales), par région du monde</a:t>
            </a:r>
            <a:endParaRPr lang="en-US" dirty="0"/>
          </a:p>
        </p:txBody>
      </p:sp>
      <p:grpSp>
        <p:nvGrpSpPr>
          <p:cNvPr id="23" name="Group 22">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4" name="Rectangle 23">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6"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Content Placeholder 6" descr="Chart, box and whisker chart&#10;&#10;Description automatically generated">
            <a:extLst>
              <a:ext uri="{FF2B5EF4-FFF2-40B4-BE49-F238E27FC236}">
                <a16:creationId xmlns:a16="http://schemas.microsoft.com/office/drawing/2014/main" id="{E17533C0-F395-AA40-9878-7CED6D69E4C9}"/>
              </a:ext>
            </a:extLst>
          </p:cNvPr>
          <p:cNvPicPr>
            <a:picLocks noGrp="1" noChangeAspect="1"/>
          </p:cNvPicPr>
          <p:nvPr>
            <p:ph idx="1"/>
          </p:nvPr>
        </p:nvPicPr>
        <p:blipFill>
          <a:blip r:embed="rId3"/>
          <a:stretch>
            <a:fillRect/>
          </a:stretch>
        </p:blipFill>
        <p:spPr>
          <a:xfrm>
            <a:off x="310285" y="354053"/>
            <a:ext cx="7512786" cy="6390047"/>
          </a:xfrm>
        </p:spPr>
      </p:pic>
    </p:spTree>
    <p:extLst>
      <p:ext uri="{BB962C8B-B14F-4D97-AF65-F5344CB8AC3E}">
        <p14:creationId xmlns:p14="http://schemas.microsoft.com/office/powerpoint/2010/main" val="1907941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99AAB72-62DF-D94B-A48D-B33AAFE4253F}"/>
              </a:ext>
            </a:extLst>
          </p:cNvPr>
          <p:cNvSpPr>
            <a:spLocks noGrp="1"/>
          </p:cNvSpPr>
          <p:nvPr>
            <p:ph type="title"/>
          </p:nvPr>
        </p:nvSpPr>
        <p:spPr>
          <a:xfrm>
            <a:off x="994087" y="1130603"/>
            <a:ext cx="3342442" cy="4596794"/>
          </a:xfrm>
        </p:spPr>
        <p:txBody>
          <a:bodyPr anchor="ctr">
            <a:normAutofit fontScale="90000"/>
          </a:bodyPr>
          <a:lstStyle/>
          <a:p>
            <a:r>
              <a:rPr lang="fr-FR" sz="3200" dirty="0">
                <a:solidFill>
                  <a:srgbClr val="EBEBEB"/>
                </a:solidFill>
              </a:rPr>
              <a:t>Présentation de l’analyse pré-exploratoire du jeu de données:</a:t>
            </a:r>
            <a:br>
              <a:rPr lang="fr-FR" sz="3200" dirty="0">
                <a:solidFill>
                  <a:srgbClr val="EBEBEB"/>
                </a:solidFill>
              </a:rPr>
            </a:br>
            <a:br>
              <a:rPr lang="fr-FR" sz="3200" dirty="0">
                <a:solidFill>
                  <a:srgbClr val="EBEBEB"/>
                </a:solidFill>
              </a:rPr>
            </a:br>
            <a:r>
              <a:rPr lang="en-FR" sz="3200" dirty="0">
                <a:solidFill>
                  <a:srgbClr val="EBEBEB"/>
                </a:solidFill>
              </a:rPr>
              <a:t>S</a:t>
            </a:r>
            <a:r>
              <a:rPr lang="en-FR" sz="3200" dirty="0"/>
              <a:t>ystème de scores pour classer les régions. </a:t>
            </a:r>
            <a:br>
              <a:rPr lang="en-FR" sz="3200" dirty="0"/>
            </a:br>
            <a:endParaRPr lang="en-FR" sz="3200" dirty="0">
              <a:solidFill>
                <a:srgbClr val="EBEBEB"/>
              </a:solidFill>
            </a:endParaRPr>
          </a:p>
        </p:txBody>
      </p:sp>
      <p:sp>
        <p:nvSpPr>
          <p:cNvPr id="3" name="Content Placeholder 2">
            <a:extLst>
              <a:ext uri="{FF2B5EF4-FFF2-40B4-BE49-F238E27FC236}">
                <a16:creationId xmlns:a16="http://schemas.microsoft.com/office/drawing/2014/main" id="{71260852-71AB-444A-A0C6-00E872C9A6B2}"/>
              </a:ext>
            </a:extLst>
          </p:cNvPr>
          <p:cNvSpPr>
            <a:spLocks noGrp="1"/>
          </p:cNvSpPr>
          <p:nvPr>
            <p:ph idx="1"/>
          </p:nvPr>
        </p:nvSpPr>
        <p:spPr>
          <a:xfrm>
            <a:off x="5290077" y="437513"/>
            <a:ext cx="5502614" cy="5954325"/>
          </a:xfrm>
        </p:spPr>
        <p:txBody>
          <a:bodyPr anchor="ctr">
            <a:normAutofit/>
          </a:bodyPr>
          <a:lstStyle/>
          <a:p>
            <a:pPr marL="0" indent="0">
              <a:buNone/>
            </a:pPr>
            <a:r>
              <a:rPr lang="en-FR" sz="2000" dirty="0"/>
              <a:t>Coefficients: </a:t>
            </a:r>
          </a:p>
          <a:p>
            <a:pPr marL="0" indent="0">
              <a:buNone/>
            </a:pPr>
            <a:endParaRPr lang="en-FR" sz="2000" dirty="0"/>
          </a:p>
          <a:p>
            <a:r>
              <a:rPr lang="en-FR" sz="2000" dirty="0"/>
              <a:t>Coefficient 1 pour les cinq indicateurs décrivant la grandeur </a:t>
            </a:r>
            <a:r>
              <a:rPr lang="en-GB" sz="2000" dirty="0"/>
              <a:t>de la </a:t>
            </a:r>
            <a:r>
              <a:rPr lang="en-FR" sz="2000" dirty="0"/>
              <a:t>population en age d’éducation primaire et secondaire, et pour les deux indicateurs décrivant les dépenses en éducation par le gouvernement </a:t>
            </a:r>
          </a:p>
          <a:p>
            <a:endParaRPr lang="en-FR" sz="2000" dirty="0"/>
          </a:p>
          <a:p>
            <a:r>
              <a:rPr lang="en-FR" sz="2000" dirty="0"/>
              <a:t>Coefficient 2 pour les deux indicateurs décrivant le PIB par habitant et le pouvoir d’achat par habitant </a:t>
            </a:r>
          </a:p>
          <a:p>
            <a:endParaRPr lang="en-FR" sz="2000" dirty="0"/>
          </a:p>
          <a:p>
            <a:r>
              <a:rPr lang="en-FR" sz="2000" dirty="0"/>
              <a:t>Coefficient 3 pour le seul indicateur décrivant l’utilisation d’internet</a:t>
            </a:r>
          </a:p>
          <a:p>
            <a:endParaRPr lang="en-FR" sz="2000" dirty="0"/>
          </a:p>
        </p:txBody>
      </p:sp>
    </p:spTree>
    <p:extLst>
      <p:ext uri="{BB962C8B-B14F-4D97-AF65-F5344CB8AC3E}">
        <p14:creationId xmlns:p14="http://schemas.microsoft.com/office/powerpoint/2010/main" val="1418460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 name="Rectangle 19">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6E0FFCB-29CA-BA4C-AE82-81005BF17F9A}"/>
              </a:ext>
            </a:extLst>
          </p:cNvPr>
          <p:cNvSpPr>
            <a:spLocks noGrp="1"/>
          </p:cNvSpPr>
          <p:nvPr>
            <p:ph type="title"/>
          </p:nvPr>
        </p:nvSpPr>
        <p:spPr>
          <a:xfrm>
            <a:off x="8270790" y="515470"/>
            <a:ext cx="3161016" cy="4002247"/>
          </a:xfrm>
        </p:spPr>
        <p:txBody>
          <a:bodyPr vert="horz" lIns="91440" tIns="45720" rIns="91440" bIns="45720" rtlCol="0" anchor="b">
            <a:noAutofit/>
          </a:bodyPr>
          <a:lstStyle/>
          <a:p>
            <a:pPr algn="r"/>
            <a:r>
              <a:rPr lang="fr-FR" sz="2400" dirty="0"/>
              <a:t>Bar plot des scores de chaque </a:t>
            </a:r>
            <a:br>
              <a:rPr lang="fr-FR" sz="2400" dirty="0"/>
            </a:br>
            <a:r>
              <a:rPr lang="fr-FR" sz="2400" dirty="0"/>
              <a:t>région du monde selon notre système </a:t>
            </a:r>
            <a:br>
              <a:rPr lang="fr-FR" sz="2400" dirty="0"/>
            </a:br>
            <a:r>
              <a:rPr lang="fr-FR" sz="2400" dirty="0"/>
              <a:t>de scores</a:t>
            </a:r>
            <a:endParaRPr lang="en-US" sz="2400" dirty="0"/>
          </a:p>
        </p:txBody>
      </p:sp>
      <p:grpSp>
        <p:nvGrpSpPr>
          <p:cNvPr id="22" name="Group 21">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3" name="Rectangle 22">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6" name="Content Placeholder 5" descr="Chart, bar chart&#10;&#10;Description automatically generated">
            <a:extLst>
              <a:ext uri="{FF2B5EF4-FFF2-40B4-BE49-F238E27FC236}">
                <a16:creationId xmlns:a16="http://schemas.microsoft.com/office/drawing/2014/main" id="{127F7BC1-752C-9643-AF8B-6E81E3175496}"/>
              </a:ext>
            </a:extLst>
          </p:cNvPr>
          <p:cNvPicPr>
            <a:picLocks noGrp="1" noChangeAspect="1"/>
          </p:cNvPicPr>
          <p:nvPr>
            <p:ph idx="1"/>
          </p:nvPr>
        </p:nvPicPr>
        <p:blipFill>
          <a:blip r:embed="rId3"/>
          <a:stretch>
            <a:fillRect/>
          </a:stretch>
        </p:blipFill>
        <p:spPr>
          <a:xfrm>
            <a:off x="1104337" y="402165"/>
            <a:ext cx="5664673" cy="6131865"/>
          </a:xfrm>
        </p:spPr>
      </p:pic>
    </p:spTree>
    <p:extLst>
      <p:ext uri="{BB962C8B-B14F-4D97-AF65-F5344CB8AC3E}">
        <p14:creationId xmlns:p14="http://schemas.microsoft.com/office/powerpoint/2010/main" val="227461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CB6B5AE5-200A-5F44-BAB6-6438C5D99CFD}"/>
              </a:ext>
            </a:extLst>
          </p:cNvPr>
          <p:cNvSpPr>
            <a:spLocks noGrp="1"/>
          </p:cNvSpPr>
          <p:nvPr>
            <p:ph type="title"/>
          </p:nvPr>
        </p:nvSpPr>
        <p:spPr>
          <a:xfrm>
            <a:off x="994087" y="1130603"/>
            <a:ext cx="3342442" cy="4596794"/>
          </a:xfrm>
        </p:spPr>
        <p:txBody>
          <a:bodyPr anchor="ctr">
            <a:normAutofit/>
          </a:bodyPr>
          <a:lstStyle/>
          <a:p>
            <a:r>
              <a:rPr lang="fr-FR" sz="3200" dirty="0">
                <a:solidFill>
                  <a:srgbClr val="EBEBEB"/>
                </a:solidFill>
              </a:rPr>
              <a:t>Rappel de la problématique et présentation du jeu de données</a:t>
            </a:r>
            <a:br>
              <a:rPr lang="fr-FR" sz="3200" dirty="0">
                <a:solidFill>
                  <a:srgbClr val="EBEBEB"/>
                </a:solidFill>
              </a:rPr>
            </a:br>
            <a:endParaRPr lang="en-FR" sz="3200" dirty="0">
              <a:solidFill>
                <a:srgbClr val="EBEBEB"/>
              </a:solidFill>
            </a:endParaRPr>
          </a:p>
        </p:txBody>
      </p:sp>
      <p:sp>
        <p:nvSpPr>
          <p:cNvPr id="3" name="Content Placeholder 2">
            <a:extLst>
              <a:ext uri="{FF2B5EF4-FFF2-40B4-BE49-F238E27FC236}">
                <a16:creationId xmlns:a16="http://schemas.microsoft.com/office/drawing/2014/main" id="{1221E912-B248-0945-B6DF-E87B97619D57}"/>
              </a:ext>
            </a:extLst>
          </p:cNvPr>
          <p:cNvSpPr>
            <a:spLocks noGrp="1"/>
          </p:cNvSpPr>
          <p:nvPr>
            <p:ph idx="1"/>
          </p:nvPr>
        </p:nvSpPr>
        <p:spPr>
          <a:xfrm>
            <a:off x="5290077" y="437513"/>
            <a:ext cx="5502614" cy="5954325"/>
          </a:xfrm>
        </p:spPr>
        <p:txBody>
          <a:bodyPr anchor="ctr">
            <a:normAutofit/>
          </a:bodyPr>
          <a:lstStyle/>
          <a:p>
            <a:r>
              <a:rPr lang="fr-FR" dirty="0"/>
              <a:t>La start-up </a:t>
            </a:r>
            <a:r>
              <a:rPr lang="fr-FR" i="1" dirty="0"/>
              <a:t>academy, </a:t>
            </a:r>
            <a:r>
              <a:rPr lang="fr-FR" dirty="0"/>
              <a:t>de la EdTech, propose des contenus de formation en ligne pour un public de niveau lycée et université.</a:t>
            </a:r>
          </a:p>
          <a:p>
            <a:pPr marL="0" indent="0">
              <a:buNone/>
            </a:pPr>
            <a:endParaRPr lang="fr-FR" dirty="0"/>
          </a:p>
          <a:p>
            <a:r>
              <a:rPr lang="fr-FR" dirty="0"/>
              <a:t>Nous nous interrogeons sur son expansion à l’international, et nous voulons déterminer si les données sur l’éducation de la banque mondiale permettent d’informer ce projet d’expansion.</a:t>
            </a:r>
          </a:p>
          <a:p>
            <a:endParaRPr lang="fr-FR" sz="2000" dirty="0"/>
          </a:p>
        </p:txBody>
      </p:sp>
    </p:spTree>
    <p:extLst>
      <p:ext uri="{BB962C8B-B14F-4D97-AF65-F5344CB8AC3E}">
        <p14:creationId xmlns:p14="http://schemas.microsoft.com/office/powerpoint/2010/main" val="3703803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1" name="Rectangle 20">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3" name="Group 22">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4" name="Rectangle 23">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6"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4" name="Title 1">
            <a:extLst>
              <a:ext uri="{FF2B5EF4-FFF2-40B4-BE49-F238E27FC236}">
                <a16:creationId xmlns:a16="http://schemas.microsoft.com/office/drawing/2014/main" id="{5B63E153-0C0B-7D41-8082-94C53015FABE}"/>
              </a:ext>
            </a:extLst>
          </p:cNvPr>
          <p:cNvSpPr>
            <a:spLocks noGrp="1"/>
          </p:cNvSpPr>
          <p:nvPr>
            <p:ph type="title"/>
          </p:nvPr>
        </p:nvSpPr>
        <p:spPr>
          <a:xfrm>
            <a:off x="8307062" y="1393031"/>
            <a:ext cx="3160713" cy="3154363"/>
          </a:xfrm>
        </p:spPr>
        <p:txBody>
          <a:bodyPr vert="horz" lIns="91440" tIns="45720" rIns="91440" bIns="45720" rtlCol="0" anchor="b">
            <a:noAutofit/>
          </a:bodyPr>
          <a:lstStyle/>
          <a:p>
            <a:pPr algn="r"/>
            <a:r>
              <a:rPr lang="fr-FR" sz="2400" dirty="0"/>
              <a:t>Bar plot des scores du top 10 de l’Asie de l’Est selon </a:t>
            </a:r>
            <a:br>
              <a:rPr lang="fr-FR" sz="2400" dirty="0"/>
            </a:br>
            <a:r>
              <a:rPr lang="fr-FR" sz="2400" dirty="0"/>
              <a:t>notre système </a:t>
            </a:r>
            <a:br>
              <a:rPr lang="fr-FR" sz="2400" dirty="0"/>
            </a:br>
            <a:r>
              <a:rPr lang="fr-FR" sz="2400" dirty="0"/>
              <a:t>de scores</a:t>
            </a:r>
            <a:endParaRPr lang="en-US" sz="2400" dirty="0"/>
          </a:p>
        </p:txBody>
      </p:sp>
      <p:pic>
        <p:nvPicPr>
          <p:cNvPr id="6" name="Content Placeholder 5" descr="Chart, bar chart&#10;&#10;Description automatically generated">
            <a:extLst>
              <a:ext uri="{FF2B5EF4-FFF2-40B4-BE49-F238E27FC236}">
                <a16:creationId xmlns:a16="http://schemas.microsoft.com/office/drawing/2014/main" id="{5E36E2EE-B43E-7046-B3FD-9B95186C9658}"/>
              </a:ext>
            </a:extLst>
          </p:cNvPr>
          <p:cNvPicPr>
            <a:picLocks noGrp="1" noChangeAspect="1"/>
          </p:cNvPicPr>
          <p:nvPr>
            <p:ph idx="1"/>
          </p:nvPr>
        </p:nvPicPr>
        <p:blipFill>
          <a:blip r:embed="rId3"/>
          <a:stretch>
            <a:fillRect/>
          </a:stretch>
        </p:blipFill>
        <p:spPr>
          <a:xfrm>
            <a:off x="203946" y="702600"/>
            <a:ext cx="7649421" cy="5706517"/>
          </a:xfrm>
        </p:spPr>
      </p:pic>
    </p:spTree>
    <p:extLst>
      <p:ext uri="{BB962C8B-B14F-4D97-AF65-F5344CB8AC3E}">
        <p14:creationId xmlns:p14="http://schemas.microsoft.com/office/powerpoint/2010/main" val="418335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 name="Rectangle 19">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2" name="Group 21">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3" name="Rectangle 22">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5" name="Title 1">
            <a:extLst>
              <a:ext uri="{FF2B5EF4-FFF2-40B4-BE49-F238E27FC236}">
                <a16:creationId xmlns:a16="http://schemas.microsoft.com/office/drawing/2014/main" id="{FAC0F5F4-29EA-D64C-9DFE-88EDDC2FB914}"/>
              </a:ext>
            </a:extLst>
          </p:cNvPr>
          <p:cNvSpPr>
            <a:spLocks noGrp="1"/>
          </p:cNvSpPr>
          <p:nvPr>
            <p:ph type="title"/>
          </p:nvPr>
        </p:nvSpPr>
        <p:spPr>
          <a:xfrm>
            <a:off x="8256492" y="1493837"/>
            <a:ext cx="3160713" cy="3154363"/>
          </a:xfrm>
        </p:spPr>
        <p:txBody>
          <a:bodyPr vert="horz" lIns="91440" tIns="45720" rIns="91440" bIns="45720" rtlCol="0" anchor="b">
            <a:noAutofit/>
          </a:bodyPr>
          <a:lstStyle/>
          <a:p>
            <a:pPr algn="r"/>
            <a:r>
              <a:rPr lang="en-FR" sz="2400" dirty="0"/>
              <a:t>B</a:t>
            </a:r>
            <a:r>
              <a:rPr lang="fr-FR" sz="2400" dirty="0"/>
              <a:t>ar plot des scores du top 10 de l’Europe et </a:t>
            </a:r>
            <a:br>
              <a:rPr lang="fr-FR" sz="2400" dirty="0"/>
            </a:br>
            <a:r>
              <a:rPr lang="fr-FR" sz="2400" dirty="0"/>
              <a:t>Asie Centrale </a:t>
            </a:r>
            <a:br>
              <a:rPr lang="fr-FR" sz="2400" dirty="0"/>
            </a:br>
            <a:r>
              <a:rPr lang="fr-FR" sz="2400" dirty="0"/>
              <a:t>selon notre système </a:t>
            </a:r>
            <a:br>
              <a:rPr lang="fr-FR" sz="2400" dirty="0"/>
            </a:br>
            <a:r>
              <a:rPr lang="fr-FR" sz="2400" dirty="0"/>
              <a:t>de scores</a:t>
            </a:r>
            <a:endParaRPr lang="en-US" sz="2400" dirty="0"/>
          </a:p>
        </p:txBody>
      </p:sp>
      <p:pic>
        <p:nvPicPr>
          <p:cNvPr id="5" name="Content Placeholder 4" descr="Chart, bar chart&#10;&#10;Description automatically generated">
            <a:extLst>
              <a:ext uri="{FF2B5EF4-FFF2-40B4-BE49-F238E27FC236}">
                <a16:creationId xmlns:a16="http://schemas.microsoft.com/office/drawing/2014/main" id="{C93B56AC-71A4-F84A-87D9-61FA312F6C3B}"/>
              </a:ext>
            </a:extLst>
          </p:cNvPr>
          <p:cNvPicPr>
            <a:picLocks noGrp="1" noChangeAspect="1"/>
          </p:cNvPicPr>
          <p:nvPr>
            <p:ph idx="1"/>
          </p:nvPr>
        </p:nvPicPr>
        <p:blipFill>
          <a:blip r:embed="rId3"/>
          <a:stretch>
            <a:fillRect/>
          </a:stretch>
        </p:blipFill>
        <p:spPr>
          <a:xfrm>
            <a:off x="168146" y="635951"/>
            <a:ext cx="7605513" cy="5837617"/>
          </a:xfrm>
        </p:spPr>
      </p:pic>
    </p:spTree>
    <p:extLst>
      <p:ext uri="{BB962C8B-B14F-4D97-AF65-F5344CB8AC3E}">
        <p14:creationId xmlns:p14="http://schemas.microsoft.com/office/powerpoint/2010/main" val="2046814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 name="Rectangle 19">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2" name="Group 21">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3" name="Rectangle 22">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5" name="Title 1">
            <a:extLst>
              <a:ext uri="{FF2B5EF4-FFF2-40B4-BE49-F238E27FC236}">
                <a16:creationId xmlns:a16="http://schemas.microsoft.com/office/drawing/2014/main" id="{DCEC429A-A8ED-8B4B-BC25-5B2736D3A83B}"/>
              </a:ext>
            </a:extLst>
          </p:cNvPr>
          <p:cNvSpPr>
            <a:spLocks noGrp="1"/>
          </p:cNvSpPr>
          <p:nvPr>
            <p:ph type="title"/>
          </p:nvPr>
        </p:nvSpPr>
        <p:spPr>
          <a:xfrm>
            <a:off x="8311966" y="1554420"/>
            <a:ext cx="3160713" cy="3154363"/>
          </a:xfrm>
        </p:spPr>
        <p:txBody>
          <a:bodyPr vert="horz" lIns="91440" tIns="45720" rIns="91440" bIns="45720" rtlCol="0" anchor="b">
            <a:noAutofit/>
          </a:bodyPr>
          <a:lstStyle/>
          <a:p>
            <a:pPr algn="r"/>
            <a:r>
              <a:rPr lang="en-FR" sz="2400" dirty="0"/>
              <a:t>B</a:t>
            </a:r>
            <a:r>
              <a:rPr lang="fr-FR" sz="2400" dirty="0"/>
              <a:t>ar plot des scores du top 8 de l’Amérique Latine et les Caraïbes selon notre système </a:t>
            </a:r>
            <a:br>
              <a:rPr lang="fr-FR" sz="2400" dirty="0"/>
            </a:br>
            <a:r>
              <a:rPr lang="fr-FR" sz="2400" dirty="0"/>
              <a:t>de scores</a:t>
            </a:r>
            <a:endParaRPr lang="en-US" sz="2400" dirty="0"/>
          </a:p>
        </p:txBody>
      </p:sp>
      <p:pic>
        <p:nvPicPr>
          <p:cNvPr id="5" name="Content Placeholder 4" descr="Chart, bar chart&#10;&#10;Description automatically generated">
            <a:extLst>
              <a:ext uri="{FF2B5EF4-FFF2-40B4-BE49-F238E27FC236}">
                <a16:creationId xmlns:a16="http://schemas.microsoft.com/office/drawing/2014/main" id="{074BAFBB-E502-E44C-B75B-F2EBB2A091E3}"/>
              </a:ext>
            </a:extLst>
          </p:cNvPr>
          <p:cNvPicPr>
            <a:picLocks noGrp="1" noChangeAspect="1"/>
          </p:cNvPicPr>
          <p:nvPr>
            <p:ph idx="1"/>
          </p:nvPr>
        </p:nvPicPr>
        <p:blipFill rotWithShape="1">
          <a:blip r:embed="rId3"/>
          <a:srcRect r="2517"/>
          <a:stretch/>
        </p:blipFill>
        <p:spPr>
          <a:xfrm>
            <a:off x="181683" y="1086334"/>
            <a:ext cx="7693947" cy="4937462"/>
          </a:xfrm>
        </p:spPr>
      </p:pic>
    </p:spTree>
    <p:extLst>
      <p:ext uri="{BB962C8B-B14F-4D97-AF65-F5344CB8AC3E}">
        <p14:creationId xmlns:p14="http://schemas.microsoft.com/office/powerpoint/2010/main" val="3759189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 name="Rectangle 19">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2" name="Group 21">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3" name="Rectangle 22">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5" name="Title 1">
            <a:extLst>
              <a:ext uri="{FF2B5EF4-FFF2-40B4-BE49-F238E27FC236}">
                <a16:creationId xmlns:a16="http://schemas.microsoft.com/office/drawing/2014/main" id="{F7F6A001-FEAA-644E-9B02-59836DD5FDAA}"/>
              </a:ext>
            </a:extLst>
          </p:cNvPr>
          <p:cNvSpPr>
            <a:spLocks noGrp="1"/>
          </p:cNvSpPr>
          <p:nvPr>
            <p:ph type="title"/>
          </p:nvPr>
        </p:nvSpPr>
        <p:spPr>
          <a:xfrm>
            <a:off x="8270790" y="1389855"/>
            <a:ext cx="3160713" cy="3154363"/>
          </a:xfrm>
        </p:spPr>
        <p:txBody>
          <a:bodyPr vert="horz" lIns="91440" tIns="45720" rIns="91440" bIns="45720" rtlCol="0" anchor="b">
            <a:noAutofit/>
          </a:bodyPr>
          <a:lstStyle/>
          <a:p>
            <a:pPr algn="r"/>
            <a:r>
              <a:rPr lang="en-FR" sz="2400" dirty="0"/>
              <a:t>B</a:t>
            </a:r>
            <a:r>
              <a:rPr lang="fr-FR" sz="2400" dirty="0"/>
              <a:t>ar plot </a:t>
            </a:r>
            <a:br>
              <a:rPr lang="fr-FR" sz="2400" dirty="0"/>
            </a:br>
            <a:r>
              <a:rPr lang="fr-FR" sz="2400" dirty="0"/>
              <a:t>des scores de l’Amérique du Nord selon notre système </a:t>
            </a:r>
            <a:br>
              <a:rPr lang="fr-FR" sz="2400" dirty="0"/>
            </a:br>
            <a:r>
              <a:rPr lang="fr-FR" sz="2400" dirty="0"/>
              <a:t>de scores</a:t>
            </a:r>
            <a:endParaRPr lang="en-US" sz="2400" dirty="0"/>
          </a:p>
        </p:txBody>
      </p:sp>
      <p:pic>
        <p:nvPicPr>
          <p:cNvPr id="5" name="Content Placeholder 4" descr="Chart, bar chart&#10;&#10;Description automatically generated">
            <a:extLst>
              <a:ext uri="{FF2B5EF4-FFF2-40B4-BE49-F238E27FC236}">
                <a16:creationId xmlns:a16="http://schemas.microsoft.com/office/drawing/2014/main" id="{D733A800-6907-1246-8780-8DEEE8BD25A5}"/>
              </a:ext>
            </a:extLst>
          </p:cNvPr>
          <p:cNvPicPr>
            <a:picLocks noGrp="1" noChangeAspect="1"/>
          </p:cNvPicPr>
          <p:nvPr>
            <p:ph idx="1"/>
          </p:nvPr>
        </p:nvPicPr>
        <p:blipFill>
          <a:blip r:embed="rId3"/>
          <a:stretch>
            <a:fillRect/>
          </a:stretch>
        </p:blipFill>
        <p:spPr>
          <a:xfrm>
            <a:off x="698661" y="500891"/>
            <a:ext cx="6630819" cy="6053669"/>
          </a:xfrm>
        </p:spPr>
      </p:pic>
    </p:spTree>
    <p:extLst>
      <p:ext uri="{BB962C8B-B14F-4D97-AF65-F5344CB8AC3E}">
        <p14:creationId xmlns:p14="http://schemas.microsoft.com/office/powerpoint/2010/main" val="4100124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 name="Rectangle 19">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2" name="Group 21">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3" name="Rectangle 22">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Title 1">
            <a:extLst>
              <a:ext uri="{FF2B5EF4-FFF2-40B4-BE49-F238E27FC236}">
                <a16:creationId xmlns:a16="http://schemas.microsoft.com/office/drawing/2014/main" id="{107883C0-B304-B849-B7B6-FE0254CFA1A8}"/>
              </a:ext>
            </a:extLst>
          </p:cNvPr>
          <p:cNvSpPr>
            <a:spLocks noGrp="1"/>
          </p:cNvSpPr>
          <p:nvPr>
            <p:ph type="title"/>
          </p:nvPr>
        </p:nvSpPr>
        <p:spPr>
          <a:xfrm>
            <a:off x="8321555" y="1608137"/>
            <a:ext cx="3160713" cy="3154363"/>
          </a:xfrm>
        </p:spPr>
        <p:txBody>
          <a:bodyPr vert="horz" lIns="91440" tIns="45720" rIns="91440" bIns="45720" rtlCol="0" anchor="b">
            <a:noAutofit/>
          </a:bodyPr>
          <a:lstStyle/>
          <a:p>
            <a:pPr algn="r"/>
            <a:r>
              <a:rPr lang="en-FR" sz="2400" dirty="0"/>
              <a:t>B</a:t>
            </a:r>
            <a:r>
              <a:rPr lang="fr-FR" sz="2400" dirty="0"/>
              <a:t>ar plot des scores des top 10 </a:t>
            </a:r>
            <a:br>
              <a:rPr lang="fr-FR" sz="2400" dirty="0"/>
            </a:br>
            <a:r>
              <a:rPr lang="fr-FR" sz="2400" dirty="0"/>
              <a:t>pays, toutes régions confondues, </a:t>
            </a:r>
            <a:br>
              <a:rPr lang="fr-FR" sz="2400" dirty="0"/>
            </a:br>
            <a:r>
              <a:rPr lang="fr-FR" sz="2400" dirty="0"/>
              <a:t>selon notre système </a:t>
            </a:r>
            <a:br>
              <a:rPr lang="fr-FR" sz="2400" dirty="0"/>
            </a:br>
            <a:r>
              <a:rPr lang="fr-FR" sz="2400" dirty="0"/>
              <a:t>de scores</a:t>
            </a:r>
            <a:endParaRPr lang="en-US" sz="2400" dirty="0"/>
          </a:p>
        </p:txBody>
      </p:sp>
      <p:pic>
        <p:nvPicPr>
          <p:cNvPr id="11" name="Content Placeholder 10" descr="Chart, waterfall chart&#10;&#10;Description automatically generated">
            <a:extLst>
              <a:ext uri="{FF2B5EF4-FFF2-40B4-BE49-F238E27FC236}">
                <a16:creationId xmlns:a16="http://schemas.microsoft.com/office/drawing/2014/main" id="{7DB3F784-DFA6-654C-9CE5-58CA58FAADE4}"/>
              </a:ext>
            </a:extLst>
          </p:cNvPr>
          <p:cNvPicPr>
            <a:picLocks noGrp="1" noChangeAspect="1"/>
          </p:cNvPicPr>
          <p:nvPr>
            <p:ph idx="1"/>
          </p:nvPr>
        </p:nvPicPr>
        <p:blipFill>
          <a:blip r:embed="rId3"/>
          <a:stretch>
            <a:fillRect/>
          </a:stretch>
        </p:blipFill>
        <p:spPr>
          <a:xfrm>
            <a:off x="5704" y="1092274"/>
            <a:ext cx="8002282" cy="5201484"/>
          </a:xfrm>
        </p:spPr>
      </p:pic>
    </p:spTree>
    <p:extLst>
      <p:ext uri="{BB962C8B-B14F-4D97-AF65-F5344CB8AC3E}">
        <p14:creationId xmlns:p14="http://schemas.microsoft.com/office/powerpoint/2010/main" val="440281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41A886F0-5D1F-0C40-8667-D978E61209E6}"/>
              </a:ext>
            </a:extLst>
          </p:cNvPr>
          <p:cNvSpPr>
            <a:spLocks noGrp="1"/>
          </p:cNvSpPr>
          <p:nvPr>
            <p:ph type="title"/>
          </p:nvPr>
        </p:nvSpPr>
        <p:spPr>
          <a:xfrm>
            <a:off x="994087" y="1130603"/>
            <a:ext cx="3342442" cy="4596794"/>
          </a:xfrm>
        </p:spPr>
        <p:txBody>
          <a:bodyPr anchor="ctr">
            <a:normAutofit/>
          </a:bodyPr>
          <a:lstStyle/>
          <a:p>
            <a:r>
              <a:rPr lang="fr-FR" sz="3200" dirty="0"/>
              <a:t>Conclusions sur la pertinence de l’usage du jeu de données pour répondre aux questions stratégiques que se pose l’entreprise</a:t>
            </a:r>
            <a:endParaRPr lang="fr-FR" sz="3200" dirty="0">
              <a:solidFill>
                <a:srgbClr val="EBEBEB"/>
              </a:solidFill>
            </a:endParaRPr>
          </a:p>
        </p:txBody>
      </p:sp>
      <p:sp>
        <p:nvSpPr>
          <p:cNvPr id="3" name="Content Placeholder 2">
            <a:extLst>
              <a:ext uri="{FF2B5EF4-FFF2-40B4-BE49-F238E27FC236}">
                <a16:creationId xmlns:a16="http://schemas.microsoft.com/office/drawing/2014/main" id="{AEB4E891-2D68-6D49-8333-92814FE7024E}"/>
              </a:ext>
            </a:extLst>
          </p:cNvPr>
          <p:cNvSpPr>
            <a:spLocks noGrp="1"/>
          </p:cNvSpPr>
          <p:nvPr>
            <p:ph idx="1"/>
          </p:nvPr>
        </p:nvSpPr>
        <p:spPr>
          <a:xfrm>
            <a:off x="5290077" y="437513"/>
            <a:ext cx="5502614" cy="5954325"/>
          </a:xfrm>
        </p:spPr>
        <p:txBody>
          <a:bodyPr anchor="ctr">
            <a:normAutofit/>
          </a:bodyPr>
          <a:lstStyle/>
          <a:p>
            <a:endParaRPr lang="fr-FR" sz="2000" dirty="0"/>
          </a:p>
          <a:p>
            <a:r>
              <a:rPr lang="fr-FR" sz="2000" dirty="0"/>
              <a:t>Quels sont les pays avec un fort potentiel de clients pour nos services ?</a:t>
            </a:r>
          </a:p>
          <a:p>
            <a:endParaRPr lang="fr-FR" sz="2000" dirty="0"/>
          </a:p>
          <a:p>
            <a:r>
              <a:rPr lang="fr-FR" sz="2000" dirty="0"/>
              <a:t>Pour chacun de ces pays, quelle sera l’évolution de ce potentiel de clients ?</a:t>
            </a:r>
          </a:p>
          <a:p>
            <a:endParaRPr lang="fr-FR" sz="2000" dirty="0"/>
          </a:p>
          <a:p>
            <a:r>
              <a:rPr lang="fr-FR" sz="2000" dirty="0"/>
              <a:t>Dans quels pays l'entreprise </a:t>
            </a:r>
            <a:r>
              <a:rPr lang="fr-FR" sz="2000" dirty="0" err="1"/>
              <a:t>doit-elle</a:t>
            </a:r>
            <a:r>
              <a:rPr lang="fr-FR" sz="2000" dirty="0"/>
              <a:t> opérer en priorité ?</a:t>
            </a:r>
          </a:p>
          <a:p>
            <a:endParaRPr lang="fr-FR" sz="2000" dirty="0"/>
          </a:p>
          <a:p>
            <a:endParaRPr lang="fr-FR" sz="2000" dirty="0"/>
          </a:p>
        </p:txBody>
      </p:sp>
    </p:spTree>
    <p:extLst>
      <p:ext uri="{BB962C8B-B14F-4D97-AF65-F5344CB8AC3E}">
        <p14:creationId xmlns:p14="http://schemas.microsoft.com/office/powerpoint/2010/main" val="878941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E7BCC63D-3BAE-294A-AD2B-DC0E4C4C595A}"/>
              </a:ext>
            </a:extLst>
          </p:cNvPr>
          <p:cNvSpPr>
            <a:spLocks noGrp="1"/>
          </p:cNvSpPr>
          <p:nvPr>
            <p:ph type="title"/>
          </p:nvPr>
        </p:nvSpPr>
        <p:spPr>
          <a:xfrm>
            <a:off x="994087" y="1130603"/>
            <a:ext cx="3342442" cy="4596794"/>
          </a:xfrm>
        </p:spPr>
        <p:txBody>
          <a:bodyPr anchor="ctr">
            <a:normAutofit/>
          </a:bodyPr>
          <a:lstStyle/>
          <a:p>
            <a:r>
              <a:rPr lang="fr-FR" sz="3200">
                <a:solidFill>
                  <a:srgbClr val="EBEBEB"/>
                </a:solidFill>
              </a:rPr>
              <a:t>Quels sont les pays avec un fort potentiel de clients pour nos services </a:t>
            </a:r>
            <a:r>
              <a:rPr lang="en-GB" sz="3200">
                <a:solidFill>
                  <a:srgbClr val="EBEBEB"/>
                </a:solidFill>
              </a:rPr>
              <a:t>?</a:t>
            </a:r>
            <a:br>
              <a:rPr lang="en-GB" sz="3200">
                <a:solidFill>
                  <a:srgbClr val="EBEBEB"/>
                </a:solidFill>
              </a:rPr>
            </a:br>
            <a:endParaRPr lang="en-FR" sz="3200">
              <a:solidFill>
                <a:srgbClr val="EBEBEB"/>
              </a:solidFill>
            </a:endParaRPr>
          </a:p>
        </p:txBody>
      </p:sp>
      <p:sp>
        <p:nvSpPr>
          <p:cNvPr id="3" name="Content Placeholder 2">
            <a:extLst>
              <a:ext uri="{FF2B5EF4-FFF2-40B4-BE49-F238E27FC236}">
                <a16:creationId xmlns:a16="http://schemas.microsoft.com/office/drawing/2014/main" id="{80B9E10F-5D5C-8B46-8957-303DC67DAC85}"/>
              </a:ext>
            </a:extLst>
          </p:cNvPr>
          <p:cNvSpPr>
            <a:spLocks noGrp="1"/>
          </p:cNvSpPr>
          <p:nvPr>
            <p:ph idx="1"/>
          </p:nvPr>
        </p:nvSpPr>
        <p:spPr>
          <a:xfrm>
            <a:off x="5467866" y="411930"/>
            <a:ext cx="5502614" cy="5954325"/>
          </a:xfrm>
        </p:spPr>
        <p:txBody>
          <a:bodyPr anchor="ctr">
            <a:normAutofit/>
          </a:bodyPr>
          <a:lstStyle/>
          <a:p>
            <a:endParaRPr lang="fr-FR" sz="2000" dirty="0"/>
          </a:p>
          <a:p>
            <a:pPr marL="0" indent="0">
              <a:buNone/>
            </a:pPr>
            <a:endParaRPr lang="fr-FR" sz="2000" dirty="0"/>
          </a:p>
          <a:p>
            <a:endParaRPr lang="fr-FR" sz="2000" dirty="0"/>
          </a:p>
          <a:p>
            <a:pPr marL="0" indent="0">
              <a:buNone/>
            </a:pPr>
            <a:endParaRPr lang="fr-FR" sz="2000" dirty="0"/>
          </a:p>
          <a:p>
            <a:endParaRPr lang="fr-FR" sz="2000" dirty="0"/>
          </a:p>
          <a:p>
            <a:endParaRPr lang="fr-FR" sz="2000" dirty="0"/>
          </a:p>
          <a:p>
            <a:r>
              <a:rPr lang="fr-FR" sz="2000" dirty="0"/>
              <a:t>Calculs à partir de l’indicateur: "Population of the official </a:t>
            </a:r>
            <a:r>
              <a:rPr lang="fr-FR" sz="2000" dirty="0" err="1"/>
              <a:t>age</a:t>
            </a:r>
            <a:r>
              <a:rPr lang="fr-FR" sz="2000" dirty="0"/>
              <a:t> for </a:t>
            </a:r>
            <a:r>
              <a:rPr lang="fr-FR" sz="2000" dirty="0" err="1"/>
              <a:t>lower</a:t>
            </a:r>
            <a:r>
              <a:rPr lang="fr-FR" sz="2000" dirty="0"/>
              <a:t> </a:t>
            </a:r>
            <a:r>
              <a:rPr lang="fr-FR" sz="2000" dirty="0" err="1"/>
              <a:t>secondary</a:t>
            </a:r>
            <a:r>
              <a:rPr lang="fr-FR" sz="2000" dirty="0"/>
              <a:t> </a:t>
            </a:r>
            <a:r>
              <a:rPr lang="fr-FR" sz="2000" dirty="0" err="1"/>
              <a:t>education</a:t>
            </a:r>
            <a:r>
              <a:rPr lang="fr-FR" sz="2000" dirty="0"/>
              <a:t>, </a:t>
            </a:r>
            <a:r>
              <a:rPr lang="fr-FR" sz="2000" dirty="0" err="1"/>
              <a:t>both</a:t>
            </a:r>
            <a:r>
              <a:rPr lang="fr-FR" sz="2000" dirty="0"/>
              <a:t> sexes (</a:t>
            </a:r>
            <a:r>
              <a:rPr lang="fr-FR" sz="2000" dirty="0" err="1"/>
              <a:t>number</a:t>
            </a:r>
            <a:r>
              <a:rPr lang="fr-FR" sz="2000" dirty="0"/>
              <a:t>) ”. </a:t>
            </a:r>
          </a:p>
          <a:p>
            <a:pPr marL="0" indent="0">
              <a:buNone/>
            </a:pPr>
            <a:endParaRPr lang="fr-FR" sz="2000" dirty="0"/>
          </a:p>
          <a:p>
            <a:r>
              <a:rPr lang="fr-FR" sz="2000" dirty="0"/>
              <a:t>Estimation du potentiel de clients: 4% de la population totale en âge d’éducation secondaire. </a:t>
            </a:r>
          </a:p>
          <a:p>
            <a:pPr marL="0" indent="0">
              <a:buNone/>
            </a:pPr>
            <a:endParaRPr lang="fr-FR" sz="2000" dirty="0"/>
          </a:p>
          <a:p>
            <a:endParaRPr lang="fr-FR" sz="2000" dirty="0"/>
          </a:p>
          <a:p>
            <a:pPr marL="0" indent="0">
              <a:buNone/>
            </a:pPr>
            <a:endParaRPr lang="fr-FR" sz="2000" dirty="0"/>
          </a:p>
          <a:p>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285730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 name="Rectangle 19">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2" name="Group 21">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3" name="Rectangle 22">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5" name="Title 1">
            <a:extLst>
              <a:ext uri="{FF2B5EF4-FFF2-40B4-BE49-F238E27FC236}">
                <a16:creationId xmlns:a16="http://schemas.microsoft.com/office/drawing/2014/main" id="{AABDF462-6CDC-104B-92E9-9F4C0E9FAA51}"/>
              </a:ext>
            </a:extLst>
          </p:cNvPr>
          <p:cNvSpPr>
            <a:spLocks noGrp="1"/>
          </p:cNvSpPr>
          <p:nvPr>
            <p:ph type="title"/>
          </p:nvPr>
        </p:nvSpPr>
        <p:spPr>
          <a:xfrm>
            <a:off x="7756763" y="1597174"/>
            <a:ext cx="3724277" cy="3154363"/>
          </a:xfrm>
        </p:spPr>
        <p:txBody>
          <a:bodyPr vert="horz" lIns="91440" tIns="45720" rIns="91440" bIns="45720" rtlCol="0" anchor="b">
            <a:noAutofit/>
          </a:bodyPr>
          <a:lstStyle/>
          <a:p>
            <a:pPr algn="r"/>
            <a:r>
              <a:rPr lang="en-FR" sz="2400" dirty="0"/>
              <a:t>B</a:t>
            </a:r>
            <a:r>
              <a:rPr lang="fr-FR" sz="2400" dirty="0"/>
              <a:t>ar plot comparant</a:t>
            </a:r>
            <a:br>
              <a:rPr lang="fr-FR" sz="2400" dirty="0"/>
            </a:br>
            <a:r>
              <a:rPr lang="fr-FR" sz="2400" dirty="0"/>
              <a:t>le potentiel de clients</a:t>
            </a:r>
            <a:br>
              <a:rPr lang="fr-FR" sz="2400" dirty="0"/>
            </a:br>
            <a:r>
              <a:rPr lang="fr-FR" sz="2400" dirty="0"/>
              <a:t>en 2016 par pays </a:t>
            </a:r>
            <a:br>
              <a:rPr lang="fr-FR" sz="2400" dirty="0"/>
            </a:br>
            <a:r>
              <a:rPr lang="fr-FR" sz="2400" dirty="0"/>
              <a:t>(top 10 pays, toutes régions du </a:t>
            </a:r>
            <a:br>
              <a:rPr lang="fr-FR" sz="2400" dirty="0"/>
            </a:br>
            <a:r>
              <a:rPr lang="fr-FR" sz="2400" dirty="0"/>
              <a:t>monde confondues)</a:t>
            </a:r>
            <a:endParaRPr lang="en-US" sz="2400" dirty="0"/>
          </a:p>
        </p:txBody>
      </p:sp>
      <p:pic>
        <p:nvPicPr>
          <p:cNvPr id="29" name="Content Placeholder 28" descr="Chart&#10;&#10;Description automatically generated">
            <a:extLst>
              <a:ext uri="{FF2B5EF4-FFF2-40B4-BE49-F238E27FC236}">
                <a16:creationId xmlns:a16="http://schemas.microsoft.com/office/drawing/2014/main" id="{DC862C28-E523-3C40-94D3-36A1578A451A}"/>
              </a:ext>
            </a:extLst>
          </p:cNvPr>
          <p:cNvPicPr>
            <a:picLocks noGrp="1" noChangeAspect="1"/>
          </p:cNvPicPr>
          <p:nvPr>
            <p:ph idx="1"/>
          </p:nvPr>
        </p:nvPicPr>
        <p:blipFill>
          <a:blip r:embed="rId3"/>
          <a:stretch>
            <a:fillRect/>
          </a:stretch>
        </p:blipFill>
        <p:spPr>
          <a:xfrm>
            <a:off x="301335" y="542365"/>
            <a:ext cx="7683603" cy="5931203"/>
          </a:xfrm>
        </p:spPr>
      </p:pic>
    </p:spTree>
    <p:extLst>
      <p:ext uri="{BB962C8B-B14F-4D97-AF65-F5344CB8AC3E}">
        <p14:creationId xmlns:p14="http://schemas.microsoft.com/office/powerpoint/2010/main" val="1691249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7F06B211-D8E0-E944-A4AC-BD92CB217D30}"/>
              </a:ext>
            </a:extLst>
          </p:cNvPr>
          <p:cNvSpPr>
            <a:spLocks noGrp="1"/>
          </p:cNvSpPr>
          <p:nvPr>
            <p:ph type="title"/>
          </p:nvPr>
        </p:nvSpPr>
        <p:spPr>
          <a:xfrm>
            <a:off x="994087" y="1130603"/>
            <a:ext cx="3342442" cy="4596794"/>
          </a:xfrm>
        </p:spPr>
        <p:txBody>
          <a:bodyPr anchor="ctr">
            <a:normAutofit/>
          </a:bodyPr>
          <a:lstStyle/>
          <a:p>
            <a:r>
              <a:rPr lang="fr-FR" sz="3200">
                <a:solidFill>
                  <a:srgbClr val="EBEBEB"/>
                </a:solidFill>
              </a:rPr>
              <a:t>Pour chacun de ces pays, quelle sera l’évolution de ce potentiel de clients </a:t>
            </a:r>
            <a:r>
              <a:rPr lang="en-GB" sz="3200">
                <a:solidFill>
                  <a:srgbClr val="EBEBEB"/>
                </a:solidFill>
              </a:rPr>
              <a:t>?</a:t>
            </a:r>
            <a:br>
              <a:rPr lang="en-GB" sz="3200">
                <a:solidFill>
                  <a:srgbClr val="EBEBEB"/>
                </a:solidFill>
              </a:rPr>
            </a:br>
            <a:endParaRPr lang="en-FR" sz="3200">
              <a:solidFill>
                <a:srgbClr val="EBEBEB"/>
              </a:solidFill>
            </a:endParaRPr>
          </a:p>
        </p:txBody>
      </p:sp>
      <p:sp>
        <p:nvSpPr>
          <p:cNvPr id="3" name="Content Placeholder 2">
            <a:extLst>
              <a:ext uri="{FF2B5EF4-FFF2-40B4-BE49-F238E27FC236}">
                <a16:creationId xmlns:a16="http://schemas.microsoft.com/office/drawing/2014/main" id="{D83C0017-14EE-0B46-9D72-E830C4D5B875}"/>
              </a:ext>
            </a:extLst>
          </p:cNvPr>
          <p:cNvSpPr>
            <a:spLocks noGrp="1"/>
          </p:cNvSpPr>
          <p:nvPr>
            <p:ph idx="1"/>
          </p:nvPr>
        </p:nvSpPr>
        <p:spPr>
          <a:xfrm>
            <a:off x="5290077" y="437513"/>
            <a:ext cx="5502614" cy="5954325"/>
          </a:xfrm>
        </p:spPr>
        <p:txBody>
          <a:bodyPr anchor="ctr">
            <a:normAutofit/>
          </a:bodyPr>
          <a:lstStyle/>
          <a:p>
            <a:r>
              <a:rPr lang="fr-FR" sz="2000" dirty="0"/>
              <a:t>Selon notre système de scores et les calculs de potentiel de clients, les pays avec un fort potentiel de clients pour les services de la start-up academy : Chine, États-Unis, Mexique, Brésil.  </a:t>
            </a:r>
          </a:p>
          <a:p>
            <a:endParaRPr lang="fr-FR" sz="2000" dirty="0"/>
          </a:p>
          <a:p>
            <a:r>
              <a:rPr lang="fr-FR" sz="2000" dirty="0"/>
              <a:t>Évolution du potentiel de clients dans ces quatre pays sera calculé sur 5 ans et sur 10 ans, grâce au taux de croissance démographique pour chacun de ces pays. </a:t>
            </a:r>
          </a:p>
        </p:txBody>
      </p:sp>
    </p:spTree>
    <p:extLst>
      <p:ext uri="{BB962C8B-B14F-4D97-AF65-F5344CB8AC3E}">
        <p14:creationId xmlns:p14="http://schemas.microsoft.com/office/powerpoint/2010/main" val="2391204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 name="Rectangle 19">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2" name="Group 21">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3" name="Rectangle 22">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5" name="Title 1">
            <a:extLst>
              <a:ext uri="{FF2B5EF4-FFF2-40B4-BE49-F238E27FC236}">
                <a16:creationId xmlns:a16="http://schemas.microsoft.com/office/drawing/2014/main" id="{AABDF462-6CDC-104B-92E9-9F4C0E9FAA51}"/>
              </a:ext>
            </a:extLst>
          </p:cNvPr>
          <p:cNvSpPr>
            <a:spLocks noGrp="1"/>
          </p:cNvSpPr>
          <p:nvPr>
            <p:ph type="title"/>
          </p:nvPr>
        </p:nvSpPr>
        <p:spPr>
          <a:xfrm>
            <a:off x="7756763" y="1402777"/>
            <a:ext cx="3724277" cy="3154363"/>
          </a:xfrm>
        </p:spPr>
        <p:txBody>
          <a:bodyPr vert="horz" lIns="91440" tIns="45720" rIns="91440" bIns="45720" rtlCol="0" anchor="b">
            <a:noAutofit/>
          </a:bodyPr>
          <a:lstStyle/>
          <a:p>
            <a:pPr algn="r"/>
            <a:r>
              <a:rPr lang="en-FR" sz="2400" dirty="0"/>
              <a:t>B</a:t>
            </a:r>
            <a:r>
              <a:rPr lang="fr-FR" sz="2400" dirty="0"/>
              <a:t>ar plot du </a:t>
            </a:r>
            <a:br>
              <a:rPr lang="fr-FR" sz="2400" dirty="0"/>
            </a:br>
            <a:r>
              <a:rPr lang="fr-FR" sz="2400" dirty="0"/>
              <a:t>taux de croissance démographique </a:t>
            </a:r>
            <a:br>
              <a:rPr lang="fr-FR" sz="2400" dirty="0"/>
            </a:br>
            <a:r>
              <a:rPr lang="fr-FR" sz="2400" dirty="0"/>
              <a:t>pour les 4 pays sélectionnés: </a:t>
            </a:r>
            <a:br>
              <a:rPr lang="fr-FR" sz="2400" dirty="0"/>
            </a:br>
            <a:r>
              <a:rPr lang="fr-FR" sz="2400" dirty="0"/>
              <a:t>Chine, Etats-Unis, Mexique et Brésil</a:t>
            </a:r>
            <a:endParaRPr lang="en-US" sz="2400" dirty="0"/>
          </a:p>
        </p:txBody>
      </p:sp>
      <p:pic>
        <p:nvPicPr>
          <p:cNvPr id="6" name="Content Placeholder 5" descr="Chart, bar chart&#10;&#10;Description automatically generated">
            <a:extLst>
              <a:ext uri="{FF2B5EF4-FFF2-40B4-BE49-F238E27FC236}">
                <a16:creationId xmlns:a16="http://schemas.microsoft.com/office/drawing/2014/main" id="{671C296A-FBA1-0E4B-B923-D2B94598A351}"/>
              </a:ext>
            </a:extLst>
          </p:cNvPr>
          <p:cNvPicPr>
            <a:picLocks noGrp="1" noChangeAspect="1"/>
          </p:cNvPicPr>
          <p:nvPr>
            <p:ph idx="1"/>
          </p:nvPr>
        </p:nvPicPr>
        <p:blipFill>
          <a:blip r:embed="rId3"/>
          <a:stretch>
            <a:fillRect/>
          </a:stretch>
        </p:blipFill>
        <p:spPr>
          <a:xfrm>
            <a:off x="153633" y="661943"/>
            <a:ext cx="7613910" cy="5704312"/>
          </a:xfrm>
        </p:spPr>
      </p:pic>
    </p:spTree>
    <p:extLst>
      <p:ext uri="{BB962C8B-B14F-4D97-AF65-F5344CB8AC3E}">
        <p14:creationId xmlns:p14="http://schemas.microsoft.com/office/powerpoint/2010/main" val="144490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95616C30-BD93-6040-8FF2-B5AB1AF18DC2}"/>
              </a:ext>
            </a:extLst>
          </p:cNvPr>
          <p:cNvSpPr>
            <a:spLocks noGrp="1"/>
          </p:cNvSpPr>
          <p:nvPr>
            <p:ph type="title"/>
          </p:nvPr>
        </p:nvSpPr>
        <p:spPr>
          <a:xfrm>
            <a:off x="994087" y="1130603"/>
            <a:ext cx="3342442" cy="4596794"/>
          </a:xfrm>
        </p:spPr>
        <p:txBody>
          <a:bodyPr anchor="ctr">
            <a:normAutofit/>
          </a:bodyPr>
          <a:lstStyle/>
          <a:p>
            <a:r>
              <a:rPr lang="fr-FR" sz="3200" dirty="0">
                <a:solidFill>
                  <a:srgbClr val="EBEBEB"/>
                </a:solidFill>
              </a:rPr>
              <a:t>Rappel de la problématique et présentation du jeu de données</a:t>
            </a:r>
          </a:p>
        </p:txBody>
      </p:sp>
      <p:sp>
        <p:nvSpPr>
          <p:cNvPr id="3" name="Content Placeholder 2">
            <a:extLst>
              <a:ext uri="{FF2B5EF4-FFF2-40B4-BE49-F238E27FC236}">
                <a16:creationId xmlns:a16="http://schemas.microsoft.com/office/drawing/2014/main" id="{1D79D63A-41A4-CA4C-A047-9CBE98E28A92}"/>
              </a:ext>
            </a:extLst>
          </p:cNvPr>
          <p:cNvSpPr>
            <a:spLocks noGrp="1"/>
          </p:cNvSpPr>
          <p:nvPr>
            <p:ph idx="1"/>
          </p:nvPr>
        </p:nvSpPr>
        <p:spPr>
          <a:xfrm>
            <a:off x="5290077" y="437513"/>
            <a:ext cx="5502614" cy="5954325"/>
          </a:xfrm>
        </p:spPr>
        <p:txBody>
          <a:bodyPr anchor="ctr">
            <a:normAutofit/>
          </a:bodyPr>
          <a:lstStyle/>
          <a:p>
            <a:pPr marL="0" indent="0">
              <a:buNone/>
            </a:pPr>
            <a:r>
              <a:rPr lang="fr-FR" dirty="0"/>
              <a:t>Les données de la Banque mondiale sont disponibles sur le site du World Bank Group. L’organisme “EdStats All Indicator Query” de la Banque mondiale répertorie 4000 indicateurs internationaux. Ces indicateurs décrivent entre autres:</a:t>
            </a:r>
          </a:p>
          <a:p>
            <a:r>
              <a:rPr lang="fr-FR" dirty="0"/>
              <a:t>l’accès à l’éducation</a:t>
            </a:r>
          </a:p>
          <a:p>
            <a:r>
              <a:rPr lang="fr-FR" dirty="0"/>
              <a:t>l’obtention de diplômes et des informations relatives entre autres aux professeurs</a:t>
            </a:r>
          </a:p>
          <a:p>
            <a:r>
              <a:rPr lang="fr-FR" dirty="0"/>
              <a:t>les dépenses liées à l’éducation</a:t>
            </a:r>
            <a:endParaRPr lang="en-GB" dirty="0"/>
          </a:p>
          <a:p>
            <a:r>
              <a:rPr lang="fr-FR" dirty="0"/>
              <a:t>l'alphabétisation</a:t>
            </a:r>
            <a:endParaRPr lang="fr-FR" sz="1400" dirty="0"/>
          </a:p>
          <a:p>
            <a:r>
              <a:rPr lang="fr-FR" dirty="0"/>
              <a:t>les résultats d'apprentissage provenant d'évaluations internationales et régionales de l'apprentissage </a:t>
            </a:r>
          </a:p>
          <a:p>
            <a:r>
              <a:rPr lang="fr-FR" dirty="0"/>
              <a:t>des données de projection / de 2050</a:t>
            </a:r>
          </a:p>
        </p:txBody>
      </p:sp>
    </p:spTree>
    <p:extLst>
      <p:ext uri="{BB962C8B-B14F-4D97-AF65-F5344CB8AC3E}">
        <p14:creationId xmlns:p14="http://schemas.microsoft.com/office/powerpoint/2010/main" val="2860262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0B6383-ABCE-5548-9F7F-7E0E9CD50ED6}"/>
              </a:ext>
            </a:extLst>
          </p:cNvPr>
          <p:cNvSpPr txBox="1">
            <a:spLocks/>
          </p:cNvSpPr>
          <p:nvPr/>
        </p:nvSpPr>
        <p:spPr bwMode="gray">
          <a:xfrm>
            <a:off x="1447800" y="344525"/>
            <a:ext cx="8742931" cy="1125285"/>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2400" dirty="0">
                <a:solidFill>
                  <a:schemeClr val="tx1">
                    <a:lumMod val="65000"/>
                    <a:lumOff val="35000"/>
                  </a:schemeClr>
                </a:solidFill>
              </a:rPr>
              <a:t>Line plots comparant l’évolution du potentiel de clients pour les États-Unis, le Mexique, le Brésil et la Chine</a:t>
            </a:r>
            <a:endParaRPr lang="en-US" sz="2400" dirty="0">
              <a:solidFill>
                <a:schemeClr val="tx1">
                  <a:lumMod val="65000"/>
                  <a:lumOff val="35000"/>
                </a:schemeClr>
              </a:solidFill>
            </a:endParaRPr>
          </a:p>
        </p:txBody>
      </p:sp>
      <p:pic>
        <p:nvPicPr>
          <p:cNvPr id="4" name="Picture 3" descr="Table&#10;&#10;Description automatically generated">
            <a:extLst>
              <a:ext uri="{FF2B5EF4-FFF2-40B4-BE49-F238E27FC236}">
                <a16:creationId xmlns:a16="http://schemas.microsoft.com/office/drawing/2014/main" id="{C39224C8-A282-6F41-BB93-5C61B3461C67}"/>
              </a:ext>
            </a:extLst>
          </p:cNvPr>
          <p:cNvPicPr>
            <a:picLocks noChangeAspect="1"/>
          </p:cNvPicPr>
          <p:nvPr/>
        </p:nvPicPr>
        <p:blipFill>
          <a:blip r:embed="rId2"/>
          <a:stretch>
            <a:fillRect/>
          </a:stretch>
        </p:blipFill>
        <p:spPr>
          <a:xfrm>
            <a:off x="183931" y="1813103"/>
            <a:ext cx="11824138" cy="3693544"/>
          </a:xfrm>
          <a:prstGeom prst="rect">
            <a:avLst/>
          </a:prstGeom>
        </p:spPr>
      </p:pic>
    </p:spTree>
    <p:extLst>
      <p:ext uri="{BB962C8B-B14F-4D97-AF65-F5344CB8AC3E}">
        <p14:creationId xmlns:p14="http://schemas.microsoft.com/office/powerpoint/2010/main" val="2495042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0B6383-ABCE-5548-9F7F-7E0E9CD50ED6}"/>
              </a:ext>
            </a:extLst>
          </p:cNvPr>
          <p:cNvSpPr txBox="1">
            <a:spLocks/>
          </p:cNvSpPr>
          <p:nvPr/>
        </p:nvSpPr>
        <p:spPr bwMode="gray">
          <a:xfrm>
            <a:off x="1447800" y="344525"/>
            <a:ext cx="8742931" cy="1125285"/>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2400" dirty="0">
                <a:solidFill>
                  <a:schemeClr val="tx1">
                    <a:lumMod val="65000"/>
                    <a:lumOff val="35000"/>
                  </a:schemeClr>
                </a:solidFill>
              </a:rPr>
              <a:t>Line plots comparant l’évolution du potentiel de clients pour les États-Unis et le Brésil</a:t>
            </a:r>
            <a:endParaRPr lang="en-US" sz="2400" dirty="0">
              <a:solidFill>
                <a:schemeClr val="tx1">
                  <a:lumMod val="65000"/>
                  <a:lumOff val="35000"/>
                </a:schemeClr>
              </a:solidFill>
            </a:endParaRPr>
          </a:p>
        </p:txBody>
      </p:sp>
      <p:pic>
        <p:nvPicPr>
          <p:cNvPr id="4" name="Picture 3" descr="Chart, line chart&#10;&#10;Description automatically generated">
            <a:extLst>
              <a:ext uri="{FF2B5EF4-FFF2-40B4-BE49-F238E27FC236}">
                <a16:creationId xmlns:a16="http://schemas.microsoft.com/office/drawing/2014/main" id="{5C670733-BF03-CD44-A58E-8FBD2BAB02D7}"/>
              </a:ext>
            </a:extLst>
          </p:cNvPr>
          <p:cNvPicPr>
            <a:picLocks noChangeAspect="1"/>
          </p:cNvPicPr>
          <p:nvPr/>
        </p:nvPicPr>
        <p:blipFill>
          <a:blip r:embed="rId2"/>
          <a:stretch>
            <a:fillRect/>
          </a:stretch>
        </p:blipFill>
        <p:spPr>
          <a:xfrm>
            <a:off x="1200150" y="1446175"/>
            <a:ext cx="9791700" cy="5067300"/>
          </a:xfrm>
          <a:prstGeom prst="rect">
            <a:avLst/>
          </a:prstGeom>
        </p:spPr>
      </p:pic>
    </p:spTree>
    <p:extLst>
      <p:ext uri="{BB962C8B-B14F-4D97-AF65-F5344CB8AC3E}">
        <p14:creationId xmlns:p14="http://schemas.microsoft.com/office/powerpoint/2010/main" val="2290591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0B6383-ABCE-5548-9F7F-7E0E9CD50ED6}"/>
              </a:ext>
            </a:extLst>
          </p:cNvPr>
          <p:cNvSpPr txBox="1">
            <a:spLocks/>
          </p:cNvSpPr>
          <p:nvPr/>
        </p:nvSpPr>
        <p:spPr bwMode="gray">
          <a:xfrm>
            <a:off x="1419225" y="215937"/>
            <a:ext cx="8742931" cy="1125285"/>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2400" dirty="0">
                <a:solidFill>
                  <a:schemeClr val="tx1">
                    <a:lumMod val="65000"/>
                    <a:lumOff val="35000"/>
                  </a:schemeClr>
                </a:solidFill>
              </a:rPr>
              <a:t>Line plots comparant l’évolution du potentiel de clients pour les États-Unis, le Mexique et le Brésil</a:t>
            </a:r>
            <a:endParaRPr lang="en-US" sz="2400" dirty="0">
              <a:solidFill>
                <a:schemeClr val="tx1">
                  <a:lumMod val="65000"/>
                  <a:lumOff val="35000"/>
                </a:schemeClr>
              </a:solidFill>
            </a:endParaRPr>
          </a:p>
        </p:txBody>
      </p:sp>
      <p:pic>
        <p:nvPicPr>
          <p:cNvPr id="4" name="Picture 3" descr="Chart, line chart&#10;&#10;Description automatically generated">
            <a:extLst>
              <a:ext uri="{FF2B5EF4-FFF2-40B4-BE49-F238E27FC236}">
                <a16:creationId xmlns:a16="http://schemas.microsoft.com/office/drawing/2014/main" id="{647D3DE0-02B3-CC49-8D88-DE80C8653BE1}"/>
              </a:ext>
            </a:extLst>
          </p:cNvPr>
          <p:cNvPicPr>
            <a:picLocks noChangeAspect="1"/>
          </p:cNvPicPr>
          <p:nvPr/>
        </p:nvPicPr>
        <p:blipFill>
          <a:blip r:embed="rId2"/>
          <a:stretch>
            <a:fillRect/>
          </a:stretch>
        </p:blipFill>
        <p:spPr>
          <a:xfrm>
            <a:off x="420414" y="1341221"/>
            <a:ext cx="5090133" cy="5156361"/>
          </a:xfrm>
          <a:prstGeom prst="rect">
            <a:avLst/>
          </a:prstGeom>
        </p:spPr>
      </p:pic>
      <p:pic>
        <p:nvPicPr>
          <p:cNvPr id="7" name="Picture 6" descr="Chart, line chart&#10;&#10;Description automatically generated">
            <a:extLst>
              <a:ext uri="{FF2B5EF4-FFF2-40B4-BE49-F238E27FC236}">
                <a16:creationId xmlns:a16="http://schemas.microsoft.com/office/drawing/2014/main" id="{F1E52CEA-C34C-CB44-9185-9AF7183D359A}"/>
              </a:ext>
            </a:extLst>
          </p:cNvPr>
          <p:cNvPicPr>
            <a:picLocks noChangeAspect="1"/>
          </p:cNvPicPr>
          <p:nvPr/>
        </p:nvPicPr>
        <p:blipFill>
          <a:blip r:embed="rId3"/>
          <a:stretch>
            <a:fillRect/>
          </a:stretch>
        </p:blipFill>
        <p:spPr>
          <a:xfrm>
            <a:off x="6096000" y="1537507"/>
            <a:ext cx="5113283" cy="4960076"/>
          </a:xfrm>
          <a:prstGeom prst="rect">
            <a:avLst/>
          </a:prstGeom>
        </p:spPr>
      </p:pic>
    </p:spTree>
    <p:extLst>
      <p:ext uri="{BB962C8B-B14F-4D97-AF65-F5344CB8AC3E}">
        <p14:creationId xmlns:p14="http://schemas.microsoft.com/office/powerpoint/2010/main" val="1681160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7F06B211-D8E0-E944-A4AC-BD92CB217D30}"/>
              </a:ext>
            </a:extLst>
          </p:cNvPr>
          <p:cNvSpPr>
            <a:spLocks noGrp="1"/>
          </p:cNvSpPr>
          <p:nvPr>
            <p:ph type="title"/>
          </p:nvPr>
        </p:nvSpPr>
        <p:spPr>
          <a:xfrm>
            <a:off x="994087" y="1130603"/>
            <a:ext cx="3342442" cy="4596794"/>
          </a:xfrm>
        </p:spPr>
        <p:txBody>
          <a:bodyPr anchor="ctr">
            <a:normAutofit/>
          </a:bodyPr>
          <a:lstStyle/>
          <a:p>
            <a:r>
              <a:rPr lang="fr-FR" sz="3200">
                <a:solidFill>
                  <a:srgbClr val="EBEBEB"/>
                </a:solidFill>
              </a:rPr>
              <a:t>Pour chacun de ces pays, quelle sera l’évolution de ce potentiel de clients </a:t>
            </a:r>
            <a:r>
              <a:rPr lang="en-GB" sz="3200">
                <a:solidFill>
                  <a:srgbClr val="EBEBEB"/>
                </a:solidFill>
              </a:rPr>
              <a:t>?</a:t>
            </a:r>
            <a:br>
              <a:rPr lang="en-GB" sz="3200">
                <a:solidFill>
                  <a:srgbClr val="EBEBEB"/>
                </a:solidFill>
              </a:rPr>
            </a:br>
            <a:endParaRPr lang="en-FR" sz="3200">
              <a:solidFill>
                <a:srgbClr val="EBEBEB"/>
              </a:solidFill>
            </a:endParaRPr>
          </a:p>
        </p:txBody>
      </p:sp>
      <p:sp>
        <p:nvSpPr>
          <p:cNvPr id="3" name="Content Placeholder 2">
            <a:extLst>
              <a:ext uri="{FF2B5EF4-FFF2-40B4-BE49-F238E27FC236}">
                <a16:creationId xmlns:a16="http://schemas.microsoft.com/office/drawing/2014/main" id="{D83C0017-14EE-0B46-9D72-E830C4D5B875}"/>
              </a:ext>
            </a:extLst>
          </p:cNvPr>
          <p:cNvSpPr>
            <a:spLocks noGrp="1"/>
          </p:cNvSpPr>
          <p:nvPr>
            <p:ph idx="1"/>
          </p:nvPr>
        </p:nvSpPr>
        <p:spPr>
          <a:xfrm>
            <a:off x="5290077" y="437513"/>
            <a:ext cx="5502614" cy="5954325"/>
          </a:xfrm>
        </p:spPr>
        <p:txBody>
          <a:bodyPr anchor="ctr">
            <a:normAutofit/>
          </a:bodyPr>
          <a:lstStyle/>
          <a:p>
            <a:pPr marL="0" indent="0">
              <a:buNone/>
            </a:pPr>
            <a:r>
              <a:rPr lang="fr-FR" sz="2000" dirty="0"/>
              <a:t>Selon notre système de scores et les calculs de potentiel de clients, les pays avec un fort potentiel de clients pour les services de la start-up academy : </a:t>
            </a:r>
          </a:p>
          <a:p>
            <a:r>
              <a:rPr lang="fr-FR" sz="2000" dirty="0"/>
              <a:t>Chine, États-Unis, Mexique, Brésil.  </a:t>
            </a:r>
          </a:p>
          <a:p>
            <a:endParaRPr lang="fr-FR" sz="2000" dirty="0"/>
          </a:p>
          <a:p>
            <a:pPr marL="0" indent="0">
              <a:buNone/>
            </a:pPr>
            <a:r>
              <a:rPr lang="fr-FR" sz="2000" dirty="0"/>
              <a:t>Le potentiel de clients dans ces quatre pays combinés est estimé à:</a:t>
            </a:r>
          </a:p>
          <a:p>
            <a:r>
              <a:rPr lang="en-FR" sz="2000" dirty="0"/>
              <a:t>3 097 000 </a:t>
            </a:r>
            <a:r>
              <a:rPr lang="fr-FR" sz="2000" dirty="0"/>
              <a:t>clients en 2016</a:t>
            </a:r>
          </a:p>
          <a:p>
            <a:r>
              <a:rPr lang="en-FR" sz="2000" dirty="0"/>
              <a:t>3 182 000 </a:t>
            </a:r>
            <a:r>
              <a:rPr lang="fr-FR" sz="2000" dirty="0"/>
              <a:t>clients en 2020</a:t>
            </a:r>
          </a:p>
          <a:p>
            <a:r>
              <a:rPr lang="en-FR" sz="2000" dirty="0"/>
              <a:t>3 293 000 </a:t>
            </a:r>
            <a:r>
              <a:rPr lang="fr-FR" sz="2000" dirty="0"/>
              <a:t>clients en 2025</a:t>
            </a:r>
          </a:p>
          <a:p>
            <a:endParaRPr lang="fr-FR" sz="2000" dirty="0"/>
          </a:p>
        </p:txBody>
      </p:sp>
    </p:spTree>
    <p:extLst>
      <p:ext uri="{BB962C8B-B14F-4D97-AF65-F5344CB8AC3E}">
        <p14:creationId xmlns:p14="http://schemas.microsoft.com/office/powerpoint/2010/main" val="2136288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 name="Content Placeholder 2">
            <a:extLst>
              <a:ext uri="{FF2B5EF4-FFF2-40B4-BE49-F238E27FC236}">
                <a16:creationId xmlns:a16="http://schemas.microsoft.com/office/drawing/2014/main" id="{3C91ACD8-AD5F-BF49-822E-7669AD8FB8DA}"/>
              </a:ext>
            </a:extLst>
          </p:cNvPr>
          <p:cNvSpPr>
            <a:spLocks noGrp="1"/>
          </p:cNvSpPr>
          <p:nvPr>
            <p:ph idx="1"/>
          </p:nvPr>
        </p:nvSpPr>
        <p:spPr>
          <a:xfrm>
            <a:off x="5290077" y="515007"/>
            <a:ext cx="5907836" cy="5954325"/>
          </a:xfrm>
        </p:spPr>
        <p:txBody>
          <a:bodyPr anchor="ctr">
            <a:normAutofit/>
          </a:bodyPr>
          <a:lstStyle/>
          <a:p>
            <a:pPr marL="0" indent="0">
              <a:buNone/>
            </a:pPr>
            <a:r>
              <a:rPr lang="fr-FR" sz="2000" dirty="0"/>
              <a:t>Les données sur l’éducation de la banque mondiale permettent d’avoir une idée des quatre pays dans lesquels academy devrait opérer en priorité:</a:t>
            </a:r>
          </a:p>
          <a:p>
            <a:r>
              <a:rPr lang="fr-FR" sz="2000" dirty="0"/>
              <a:t>la Chine, le Brésil, les États-Unis et le Mexique</a:t>
            </a:r>
          </a:p>
        </p:txBody>
      </p:sp>
      <p:sp>
        <p:nvSpPr>
          <p:cNvPr id="19" name="Title 1">
            <a:extLst>
              <a:ext uri="{FF2B5EF4-FFF2-40B4-BE49-F238E27FC236}">
                <a16:creationId xmlns:a16="http://schemas.microsoft.com/office/drawing/2014/main" id="{9AD58390-B718-2348-A0EE-6DC1AFB0CC9E}"/>
              </a:ext>
            </a:extLst>
          </p:cNvPr>
          <p:cNvSpPr txBox="1">
            <a:spLocks/>
          </p:cNvSpPr>
          <p:nvPr/>
        </p:nvSpPr>
        <p:spPr bwMode="gray">
          <a:xfrm>
            <a:off x="994087" y="1130603"/>
            <a:ext cx="3342442" cy="459679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a:solidFill>
                  <a:srgbClr val="EBEBEB"/>
                </a:solidFill>
              </a:rPr>
              <a:t>Dans quels pays l'entreprise doit-elle opérer en priorité ?</a:t>
            </a:r>
            <a:br>
              <a:rPr lang="fr-FR" sz="3200">
                <a:solidFill>
                  <a:srgbClr val="EBEBEB"/>
                </a:solidFill>
              </a:rPr>
            </a:br>
            <a:endParaRPr lang="fr-FR" sz="3200" dirty="0">
              <a:solidFill>
                <a:srgbClr val="EBEBEB"/>
              </a:solidFill>
            </a:endParaRPr>
          </a:p>
        </p:txBody>
      </p:sp>
    </p:spTree>
    <p:extLst>
      <p:ext uri="{BB962C8B-B14F-4D97-AF65-F5344CB8AC3E}">
        <p14:creationId xmlns:p14="http://schemas.microsoft.com/office/powerpoint/2010/main" val="3561282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82A4-3C7E-704B-8288-EBF2E506C42E}"/>
              </a:ext>
            </a:extLst>
          </p:cNvPr>
          <p:cNvSpPr>
            <a:spLocks noGrp="1"/>
          </p:cNvSpPr>
          <p:nvPr>
            <p:ph type="title"/>
          </p:nvPr>
        </p:nvSpPr>
        <p:spPr/>
        <p:txBody>
          <a:bodyPr/>
          <a:lstStyle/>
          <a:p>
            <a:r>
              <a:rPr lang="fr-FR" sz="4800" dirty="0"/>
              <a:t>Questions - Réponses</a:t>
            </a:r>
          </a:p>
        </p:txBody>
      </p:sp>
    </p:spTree>
    <p:extLst>
      <p:ext uri="{BB962C8B-B14F-4D97-AF65-F5344CB8AC3E}">
        <p14:creationId xmlns:p14="http://schemas.microsoft.com/office/powerpoint/2010/main" val="55594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F09282DF-FDD2-4942-BA2A-EAA763534351}"/>
              </a:ext>
            </a:extLst>
          </p:cNvPr>
          <p:cNvSpPr>
            <a:spLocks noGrp="1"/>
          </p:cNvSpPr>
          <p:nvPr>
            <p:ph type="title"/>
          </p:nvPr>
        </p:nvSpPr>
        <p:spPr>
          <a:xfrm>
            <a:off x="994087" y="1130603"/>
            <a:ext cx="3342442" cy="4596794"/>
          </a:xfrm>
        </p:spPr>
        <p:txBody>
          <a:bodyPr anchor="ctr">
            <a:normAutofit/>
          </a:bodyPr>
          <a:lstStyle/>
          <a:p>
            <a:r>
              <a:rPr lang="fr-FR" sz="3200" dirty="0">
                <a:solidFill>
                  <a:srgbClr val="EBEBEB"/>
                </a:solidFill>
              </a:rPr>
              <a:t>Rappel de la problématique et présentation du jeu de données</a:t>
            </a:r>
          </a:p>
        </p:txBody>
      </p:sp>
      <p:sp>
        <p:nvSpPr>
          <p:cNvPr id="3" name="Content Placeholder 2">
            <a:extLst>
              <a:ext uri="{FF2B5EF4-FFF2-40B4-BE49-F238E27FC236}">
                <a16:creationId xmlns:a16="http://schemas.microsoft.com/office/drawing/2014/main" id="{1ED8C75D-6FA1-644D-BB77-CA91007463A9}"/>
              </a:ext>
            </a:extLst>
          </p:cNvPr>
          <p:cNvSpPr>
            <a:spLocks noGrp="1"/>
          </p:cNvSpPr>
          <p:nvPr>
            <p:ph idx="1"/>
          </p:nvPr>
        </p:nvSpPr>
        <p:spPr>
          <a:xfrm>
            <a:off x="5290077" y="437513"/>
            <a:ext cx="6055252" cy="5954325"/>
          </a:xfrm>
        </p:spPr>
        <p:txBody>
          <a:bodyPr anchor="ctr">
            <a:normAutofit lnSpcReduction="10000"/>
          </a:bodyPr>
          <a:lstStyle/>
          <a:p>
            <a:endParaRPr lang="fr-FR" sz="1600" dirty="0"/>
          </a:p>
          <a:p>
            <a:endParaRPr lang="fr-FR" dirty="0"/>
          </a:p>
          <a:p>
            <a:pPr marL="0" indent="0">
              <a:buNone/>
            </a:pPr>
            <a:r>
              <a:rPr lang="fr-FR" dirty="0"/>
              <a:t>Les données de l’organisme “EdStats All Indicator Query” de la Banque Mondiale sont sous forme de 5 fichiers csv. </a:t>
            </a:r>
          </a:p>
          <a:p>
            <a:r>
              <a:rPr lang="fr-FR" dirty="0"/>
              <a:t>EdStatsData : fichier principal. Contient les valeurs d’indicateurs liés à l’éducation, par année, pour les pays et région du monde.</a:t>
            </a:r>
          </a:p>
          <a:p>
            <a:r>
              <a:rPr lang="fr-FR" dirty="0" err="1"/>
              <a:t>EdStatsSeries</a:t>
            </a:r>
            <a:r>
              <a:rPr lang="fr-FR" dirty="0"/>
              <a:t> : fichier contenant des précisions sur les indicateurs présents dans EdStatsData  (par exemple, leur définition, leur unité de mesure). </a:t>
            </a:r>
          </a:p>
          <a:p>
            <a:r>
              <a:rPr lang="fr-FR" dirty="0"/>
              <a:t>EdStatsCountry : fichier contenant des informations sur les pays présents dans EdStatsData (par exemple, leur situation financière, leur monnaie). </a:t>
            </a:r>
          </a:p>
          <a:p>
            <a:r>
              <a:rPr lang="fr-FR" dirty="0"/>
              <a:t>EdStatsCountry-</a:t>
            </a:r>
            <a:r>
              <a:rPr lang="fr-FR" dirty="0" err="1"/>
              <a:t>Series</a:t>
            </a:r>
            <a:r>
              <a:rPr lang="fr-FR" dirty="0"/>
              <a:t>: fichier contenant des précisions sur l’origine des données dans EdStatsCountry. </a:t>
            </a:r>
          </a:p>
          <a:p>
            <a:r>
              <a:rPr lang="fr-FR" dirty="0" err="1"/>
              <a:t>EdStatsFootNote</a:t>
            </a:r>
            <a:r>
              <a:rPr lang="fr-FR" dirty="0"/>
              <a:t>: fichier contenant des précisions sur l’origine des données dans EdStatsData. </a:t>
            </a:r>
          </a:p>
          <a:p>
            <a:endParaRPr lang="fr-FR" sz="1400" dirty="0"/>
          </a:p>
          <a:p>
            <a:endParaRPr lang="fr-FR" sz="1400" dirty="0"/>
          </a:p>
        </p:txBody>
      </p:sp>
    </p:spTree>
    <p:extLst>
      <p:ext uri="{BB962C8B-B14F-4D97-AF65-F5344CB8AC3E}">
        <p14:creationId xmlns:p14="http://schemas.microsoft.com/office/powerpoint/2010/main" val="248441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2285E99D-219B-0142-9D76-BDD04673EB90}"/>
              </a:ext>
            </a:extLst>
          </p:cNvPr>
          <p:cNvSpPr>
            <a:spLocks noGrp="1"/>
          </p:cNvSpPr>
          <p:nvPr>
            <p:ph type="title"/>
          </p:nvPr>
        </p:nvSpPr>
        <p:spPr>
          <a:xfrm>
            <a:off x="994087" y="1130603"/>
            <a:ext cx="3342442" cy="4596794"/>
          </a:xfrm>
        </p:spPr>
        <p:txBody>
          <a:bodyPr anchor="ctr">
            <a:normAutofit/>
          </a:bodyPr>
          <a:lstStyle/>
          <a:p>
            <a:r>
              <a:rPr lang="fr-FR" sz="3200" dirty="0">
                <a:solidFill>
                  <a:srgbClr val="EBEBEB"/>
                </a:solidFill>
              </a:rPr>
              <a:t>Présentation de l’analyse pré-exploratoire du jeu de données</a:t>
            </a:r>
            <a:endParaRPr lang="en-FR" sz="3200" dirty="0">
              <a:solidFill>
                <a:srgbClr val="EBEBEB"/>
              </a:solidFill>
            </a:endParaRPr>
          </a:p>
        </p:txBody>
      </p:sp>
      <p:sp>
        <p:nvSpPr>
          <p:cNvPr id="3" name="Content Placeholder 2">
            <a:extLst>
              <a:ext uri="{FF2B5EF4-FFF2-40B4-BE49-F238E27FC236}">
                <a16:creationId xmlns:a16="http://schemas.microsoft.com/office/drawing/2014/main" id="{95B829F2-2D1F-7C43-8580-7DFDFFE277DA}"/>
              </a:ext>
            </a:extLst>
          </p:cNvPr>
          <p:cNvSpPr>
            <a:spLocks noGrp="1"/>
          </p:cNvSpPr>
          <p:nvPr>
            <p:ph idx="1"/>
          </p:nvPr>
        </p:nvSpPr>
        <p:spPr>
          <a:xfrm>
            <a:off x="5290077" y="437513"/>
            <a:ext cx="5502614" cy="5954325"/>
          </a:xfrm>
        </p:spPr>
        <p:txBody>
          <a:bodyPr anchor="ctr">
            <a:normAutofit/>
          </a:bodyPr>
          <a:lstStyle/>
          <a:p>
            <a:pPr marL="0" indent="0">
              <a:buNone/>
            </a:pPr>
            <a:r>
              <a:rPr lang="fr-FR" dirty="0"/>
              <a:t>Informations qui peuvent être utiles pour répondre à la problématique de l’entreprise:</a:t>
            </a:r>
          </a:p>
          <a:p>
            <a:pPr marL="0" indent="0">
              <a:buNone/>
            </a:pPr>
            <a:endParaRPr lang="fr-FR" dirty="0"/>
          </a:p>
          <a:p>
            <a:r>
              <a:rPr lang="fr-FR" dirty="0"/>
              <a:t>Années : les années dans le jeu de données vont 1970 à 2100. Nous nous concentrerons sur l’intervalle 2012 – 2025. </a:t>
            </a:r>
          </a:p>
          <a:p>
            <a:r>
              <a:rPr lang="fr-FR" dirty="0"/>
              <a:t>Indicateurs : 3665 différents indicateurs dans le jeu de données, nous en choisirons une dizaine pour l’analyse.</a:t>
            </a:r>
          </a:p>
          <a:p>
            <a:r>
              <a:rPr lang="fr-FR" dirty="0"/>
              <a:t>Pays : nous prendrons en compte toutes les régions du monde, et nous ferons ensuite un choix parmi ces régions et par la suite un choix des pays. </a:t>
            </a:r>
          </a:p>
          <a:p>
            <a:endParaRPr lang="fr-FR" sz="2000" dirty="0"/>
          </a:p>
        </p:txBody>
      </p:sp>
    </p:spTree>
    <p:extLst>
      <p:ext uri="{BB962C8B-B14F-4D97-AF65-F5344CB8AC3E}">
        <p14:creationId xmlns:p14="http://schemas.microsoft.com/office/powerpoint/2010/main" val="299731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48CE7DFC-56E3-834C-9549-1A259E7A15BB}"/>
              </a:ext>
            </a:extLst>
          </p:cNvPr>
          <p:cNvSpPr>
            <a:spLocks noGrp="1"/>
          </p:cNvSpPr>
          <p:nvPr>
            <p:ph type="title"/>
          </p:nvPr>
        </p:nvSpPr>
        <p:spPr>
          <a:xfrm>
            <a:off x="994087" y="1130603"/>
            <a:ext cx="3342442" cy="4596794"/>
          </a:xfrm>
        </p:spPr>
        <p:txBody>
          <a:bodyPr anchor="ctr">
            <a:normAutofit/>
          </a:bodyPr>
          <a:lstStyle/>
          <a:p>
            <a:r>
              <a:rPr lang="fr-FR" sz="3200" dirty="0">
                <a:solidFill>
                  <a:srgbClr val="EBEBEB"/>
                </a:solidFill>
              </a:rPr>
              <a:t>Présentation de l’analyse pré-exploratoire du jeu de données:</a:t>
            </a:r>
            <a:br>
              <a:rPr lang="fr-FR" sz="3200" dirty="0">
                <a:solidFill>
                  <a:srgbClr val="EBEBEB"/>
                </a:solidFill>
              </a:rPr>
            </a:br>
            <a:br>
              <a:rPr lang="fr-FR" sz="3200" dirty="0">
                <a:solidFill>
                  <a:srgbClr val="EBEBEB"/>
                </a:solidFill>
              </a:rPr>
            </a:br>
            <a:r>
              <a:rPr lang="fr-FR" sz="3200" dirty="0">
                <a:solidFill>
                  <a:srgbClr val="EBEBEB"/>
                </a:solidFill>
              </a:rPr>
              <a:t>Validation du jeu de données</a:t>
            </a:r>
            <a:endParaRPr lang="en-FR" sz="3200" dirty="0">
              <a:solidFill>
                <a:srgbClr val="EBEBEB"/>
              </a:solidFill>
            </a:endParaRPr>
          </a:p>
        </p:txBody>
      </p:sp>
      <p:sp>
        <p:nvSpPr>
          <p:cNvPr id="3" name="Content Placeholder 2">
            <a:extLst>
              <a:ext uri="{FF2B5EF4-FFF2-40B4-BE49-F238E27FC236}">
                <a16:creationId xmlns:a16="http://schemas.microsoft.com/office/drawing/2014/main" id="{C42C886D-483C-094B-8F2E-7EE1F7FDC3CE}"/>
              </a:ext>
            </a:extLst>
          </p:cNvPr>
          <p:cNvSpPr>
            <a:spLocks noGrp="1"/>
          </p:cNvSpPr>
          <p:nvPr>
            <p:ph idx="1"/>
          </p:nvPr>
        </p:nvSpPr>
        <p:spPr>
          <a:xfrm>
            <a:off x="5290077" y="437513"/>
            <a:ext cx="5502614" cy="5954325"/>
          </a:xfrm>
        </p:spPr>
        <p:txBody>
          <a:bodyPr anchor="ctr">
            <a:normAutofit/>
          </a:bodyPr>
          <a:lstStyle/>
          <a:p>
            <a:pPr marL="0" indent="0">
              <a:buNone/>
            </a:pPr>
            <a:endParaRPr lang="fr-FR" sz="1600" dirty="0"/>
          </a:p>
          <a:p>
            <a:r>
              <a:rPr lang="fr-FR" dirty="0"/>
              <a:t>Il y a 886930 lignes et 70 colonnes dans ce jeu de données. </a:t>
            </a:r>
          </a:p>
          <a:p>
            <a:pPr marL="0" indent="0">
              <a:buNone/>
            </a:pPr>
            <a:endParaRPr lang="en-FR" dirty="0"/>
          </a:p>
          <a:p>
            <a:r>
              <a:rPr lang="en-FR" dirty="0"/>
              <a:t>Il n’y a pas de lignes dupliquées dans le jeu de données. </a:t>
            </a:r>
          </a:p>
          <a:p>
            <a:pPr marL="0" indent="0">
              <a:buNone/>
            </a:pPr>
            <a:endParaRPr lang="en-FR" dirty="0"/>
          </a:p>
          <a:p>
            <a:r>
              <a:rPr lang="en-FR" dirty="0"/>
              <a:t>De 1970 à 2004: entre 80% et 96% de valeurs manquantes selon les années. </a:t>
            </a:r>
          </a:p>
          <a:p>
            <a:r>
              <a:rPr lang="en-FR" dirty="0"/>
              <a:t>De 2005 à 2017: entre 70% et plus de 99% de valeurs manquantes selon les années. </a:t>
            </a:r>
          </a:p>
          <a:p>
            <a:r>
              <a:rPr lang="en-FR" dirty="0"/>
              <a:t>De 2020 à 2100: nombre constant de valeurs manquantes (environ 94.2%). </a:t>
            </a:r>
          </a:p>
        </p:txBody>
      </p:sp>
    </p:spTree>
    <p:extLst>
      <p:ext uri="{BB962C8B-B14F-4D97-AF65-F5344CB8AC3E}">
        <p14:creationId xmlns:p14="http://schemas.microsoft.com/office/powerpoint/2010/main" val="336059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 name="Rectangle 19">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6C8F95F-B852-4541-A053-388F572C364E}"/>
              </a:ext>
            </a:extLst>
          </p:cNvPr>
          <p:cNvSpPr>
            <a:spLocks noGrp="1"/>
          </p:cNvSpPr>
          <p:nvPr>
            <p:ph type="title"/>
          </p:nvPr>
        </p:nvSpPr>
        <p:spPr>
          <a:xfrm>
            <a:off x="8109534" y="1240697"/>
            <a:ext cx="3161016" cy="3153753"/>
          </a:xfrm>
        </p:spPr>
        <p:txBody>
          <a:bodyPr vert="horz" lIns="91440" tIns="45720" rIns="91440" bIns="45720" rtlCol="0" anchor="b">
            <a:noAutofit/>
          </a:bodyPr>
          <a:lstStyle/>
          <a:p>
            <a:pPr algn="r"/>
            <a:r>
              <a:rPr lang="fr-FR" sz="2400" dirty="0">
                <a:solidFill>
                  <a:srgbClr val="EBEBEB"/>
                </a:solidFill>
              </a:rPr>
              <a:t>Heatmap des valeurs manquantes dans EdStatsData</a:t>
            </a:r>
            <a:endParaRPr lang="en-US" sz="2800" dirty="0"/>
          </a:p>
        </p:txBody>
      </p:sp>
      <p:grpSp>
        <p:nvGrpSpPr>
          <p:cNvPr id="22" name="Group 21">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3" name="Rectangle 22">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Content Placeholder 6" descr="Table&#10;&#10;Description automatically generated">
            <a:extLst>
              <a:ext uri="{FF2B5EF4-FFF2-40B4-BE49-F238E27FC236}">
                <a16:creationId xmlns:a16="http://schemas.microsoft.com/office/drawing/2014/main" id="{9DF74E17-9E69-EE4B-8519-804035052F94}"/>
              </a:ext>
            </a:extLst>
          </p:cNvPr>
          <p:cNvPicPr>
            <a:picLocks noGrp="1" noChangeAspect="1"/>
          </p:cNvPicPr>
          <p:nvPr>
            <p:ph idx="1"/>
          </p:nvPr>
        </p:nvPicPr>
        <p:blipFill rotWithShape="1">
          <a:blip r:embed="rId3"/>
          <a:srcRect l="9614" t="6181" r="17963" b="2220"/>
          <a:stretch/>
        </p:blipFill>
        <p:spPr>
          <a:xfrm>
            <a:off x="1100122" y="1143000"/>
            <a:ext cx="6047041" cy="5103252"/>
          </a:xfrm>
        </p:spPr>
      </p:pic>
    </p:spTree>
    <p:extLst>
      <p:ext uri="{BB962C8B-B14F-4D97-AF65-F5344CB8AC3E}">
        <p14:creationId xmlns:p14="http://schemas.microsoft.com/office/powerpoint/2010/main" val="2319058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11" name="Rectangle 10">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88CC5859-422F-C146-8539-8DAE27F0F28D}"/>
              </a:ext>
            </a:extLst>
          </p:cNvPr>
          <p:cNvSpPr>
            <a:spLocks noGrp="1"/>
          </p:cNvSpPr>
          <p:nvPr>
            <p:ph type="title"/>
          </p:nvPr>
        </p:nvSpPr>
        <p:spPr>
          <a:xfrm>
            <a:off x="994087" y="1130603"/>
            <a:ext cx="3342442" cy="4596794"/>
          </a:xfrm>
        </p:spPr>
        <p:txBody>
          <a:bodyPr anchor="ctr">
            <a:normAutofit/>
          </a:bodyPr>
          <a:lstStyle/>
          <a:p>
            <a:r>
              <a:rPr lang="fr-FR" sz="3200" dirty="0">
                <a:solidFill>
                  <a:srgbClr val="EBEBEB"/>
                </a:solidFill>
              </a:rPr>
              <a:t>Présentation de l’analyse pré-exploratoire du jeu de données:</a:t>
            </a:r>
            <a:br>
              <a:rPr lang="fr-FR" sz="3200" dirty="0">
                <a:solidFill>
                  <a:srgbClr val="EBEBEB"/>
                </a:solidFill>
              </a:rPr>
            </a:br>
            <a:br>
              <a:rPr lang="fr-FR" sz="3200" dirty="0">
                <a:solidFill>
                  <a:srgbClr val="EBEBEB"/>
                </a:solidFill>
              </a:rPr>
            </a:br>
            <a:r>
              <a:rPr lang="fr-FR" sz="3200" dirty="0">
                <a:solidFill>
                  <a:srgbClr val="EBEBEB"/>
                </a:solidFill>
              </a:rPr>
              <a:t>Nos Indicateurs</a:t>
            </a:r>
          </a:p>
        </p:txBody>
      </p:sp>
      <p:sp>
        <p:nvSpPr>
          <p:cNvPr id="3" name="Content Placeholder 2">
            <a:extLst>
              <a:ext uri="{FF2B5EF4-FFF2-40B4-BE49-F238E27FC236}">
                <a16:creationId xmlns:a16="http://schemas.microsoft.com/office/drawing/2014/main" id="{E6B3E3ED-22AE-3541-B4A2-FF405BB13F24}"/>
              </a:ext>
            </a:extLst>
          </p:cNvPr>
          <p:cNvSpPr>
            <a:spLocks noGrp="1"/>
          </p:cNvSpPr>
          <p:nvPr>
            <p:ph idx="1"/>
          </p:nvPr>
        </p:nvSpPr>
        <p:spPr>
          <a:xfrm>
            <a:off x="5290077" y="437513"/>
            <a:ext cx="5502614" cy="5954325"/>
          </a:xfrm>
        </p:spPr>
        <p:txBody>
          <a:bodyPr anchor="ctr">
            <a:normAutofit fontScale="92500" lnSpcReduction="10000"/>
          </a:bodyPr>
          <a:lstStyle/>
          <a:p>
            <a:r>
              <a:rPr lang="fr-FR" sz="2000" dirty="0"/>
              <a:t>"</a:t>
            </a:r>
            <a:r>
              <a:rPr lang="en-GB" sz="2000" dirty="0"/>
              <a:t>Internet users (per 100 people) »</a:t>
            </a:r>
          </a:p>
          <a:p>
            <a:r>
              <a:rPr lang="en-GB" sz="2000" dirty="0"/>
              <a:t>"Population growth (annual %) »</a:t>
            </a:r>
          </a:p>
          <a:p>
            <a:r>
              <a:rPr lang="en-GB" sz="2000" dirty="0"/>
              <a:t>"Population of the official age for primary education, both sexes (number)"</a:t>
            </a:r>
          </a:p>
          <a:p>
            <a:r>
              <a:rPr lang="en-GB" sz="2000" dirty="0"/>
              <a:t>"Population of the official age for lower secondary education, both sexes (number) »</a:t>
            </a:r>
          </a:p>
          <a:p>
            <a:r>
              <a:rPr lang="en-GB" sz="2000" dirty="0"/>
              <a:t>"Enrolment in primary education, both sexes (number) »</a:t>
            </a:r>
          </a:p>
          <a:p>
            <a:r>
              <a:rPr lang="en-GB" sz="2000" dirty="0"/>
              <a:t>"Enrolment in secondary general, both sexes (number) »</a:t>
            </a:r>
          </a:p>
          <a:p>
            <a:r>
              <a:rPr lang="en-GB" sz="2000" dirty="0"/>
              <a:t>"GDP per capita (current US$) »</a:t>
            </a:r>
          </a:p>
          <a:p>
            <a:r>
              <a:rPr lang="en-GB" sz="2000" dirty="0"/>
              <a:t>"GNI per capita, Atlas method (current US$) »</a:t>
            </a:r>
          </a:p>
          <a:p>
            <a:r>
              <a:rPr lang="en-GB" sz="2000" dirty="0"/>
              <a:t>"Expenditure on education as % of total government expenditure (%) »</a:t>
            </a:r>
          </a:p>
          <a:p>
            <a:r>
              <a:rPr lang="en-GB" sz="2000" dirty="0"/>
              <a:t>"Government expenditure on education as % of GDP (%)"</a:t>
            </a:r>
          </a:p>
        </p:txBody>
      </p:sp>
    </p:spTree>
    <p:extLst>
      <p:ext uri="{BB962C8B-B14F-4D97-AF65-F5344CB8AC3E}">
        <p14:creationId xmlns:p14="http://schemas.microsoft.com/office/powerpoint/2010/main" val="1079036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1" name="Rectangle 20">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F285676-8113-7044-B351-26CD3A6CF0CA}"/>
              </a:ext>
            </a:extLst>
          </p:cNvPr>
          <p:cNvSpPr>
            <a:spLocks noGrp="1"/>
          </p:cNvSpPr>
          <p:nvPr>
            <p:ph type="title"/>
          </p:nvPr>
        </p:nvSpPr>
        <p:spPr>
          <a:xfrm>
            <a:off x="8215142" y="1726984"/>
            <a:ext cx="3365670" cy="3153753"/>
          </a:xfrm>
        </p:spPr>
        <p:txBody>
          <a:bodyPr vert="horz" lIns="91440" tIns="45720" rIns="91440" bIns="45720" rtlCol="0" anchor="b">
            <a:normAutofit/>
          </a:bodyPr>
          <a:lstStyle/>
          <a:p>
            <a:pPr algn="r"/>
            <a:r>
              <a:rPr lang="fr-FR" dirty="0">
                <a:solidFill>
                  <a:srgbClr val="EBEBEB"/>
                </a:solidFill>
              </a:rPr>
              <a:t>Heatmap des </a:t>
            </a:r>
            <a:br>
              <a:rPr lang="fr-FR" dirty="0">
                <a:solidFill>
                  <a:srgbClr val="EBEBEB"/>
                </a:solidFill>
              </a:rPr>
            </a:br>
            <a:r>
              <a:rPr lang="fr-FR" dirty="0">
                <a:solidFill>
                  <a:srgbClr val="EBEBEB"/>
                </a:solidFill>
              </a:rPr>
              <a:t>valeurs manquantes pour le </a:t>
            </a:r>
            <a:br>
              <a:rPr lang="fr-FR" dirty="0">
                <a:solidFill>
                  <a:srgbClr val="EBEBEB"/>
                </a:solidFill>
              </a:rPr>
            </a:br>
            <a:r>
              <a:rPr lang="fr-FR" dirty="0">
                <a:solidFill>
                  <a:srgbClr val="EBEBEB"/>
                </a:solidFill>
              </a:rPr>
              <a:t>jeu de données EdStatsData, </a:t>
            </a:r>
            <a:br>
              <a:rPr lang="fr-FR" dirty="0">
                <a:solidFill>
                  <a:srgbClr val="EBEBEB"/>
                </a:solidFill>
              </a:rPr>
            </a:br>
            <a:r>
              <a:rPr lang="fr-FR" dirty="0">
                <a:solidFill>
                  <a:srgbClr val="EBEBEB"/>
                </a:solidFill>
              </a:rPr>
              <a:t>après un filtrage </a:t>
            </a:r>
            <a:br>
              <a:rPr lang="fr-FR" dirty="0">
                <a:solidFill>
                  <a:srgbClr val="EBEBEB"/>
                </a:solidFill>
              </a:rPr>
            </a:br>
            <a:r>
              <a:rPr lang="fr-FR" dirty="0">
                <a:solidFill>
                  <a:srgbClr val="EBEBEB"/>
                </a:solidFill>
              </a:rPr>
              <a:t>par indicateurs</a:t>
            </a:r>
            <a:endParaRPr lang="en-US" dirty="0"/>
          </a:p>
        </p:txBody>
      </p:sp>
      <p:grpSp>
        <p:nvGrpSpPr>
          <p:cNvPr id="23" name="Group 22">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4" name="Rectangle 23">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6"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Content Placeholder 6" descr="A picture containing letter&#10;&#10;Description automatically generated">
            <a:extLst>
              <a:ext uri="{FF2B5EF4-FFF2-40B4-BE49-F238E27FC236}">
                <a16:creationId xmlns:a16="http://schemas.microsoft.com/office/drawing/2014/main" id="{CBBE5604-0151-7F40-AB05-1E8AE3A52455}"/>
              </a:ext>
            </a:extLst>
          </p:cNvPr>
          <p:cNvPicPr>
            <a:picLocks noGrp="1" noChangeAspect="1"/>
          </p:cNvPicPr>
          <p:nvPr>
            <p:ph idx="1"/>
          </p:nvPr>
        </p:nvPicPr>
        <p:blipFill>
          <a:blip r:embed="rId3"/>
          <a:stretch>
            <a:fillRect/>
          </a:stretch>
        </p:blipFill>
        <p:spPr>
          <a:xfrm>
            <a:off x="942974" y="1141228"/>
            <a:ext cx="6443523" cy="4789736"/>
          </a:xfrm>
        </p:spPr>
      </p:pic>
    </p:spTree>
    <p:extLst>
      <p:ext uri="{BB962C8B-B14F-4D97-AF65-F5344CB8AC3E}">
        <p14:creationId xmlns:p14="http://schemas.microsoft.com/office/powerpoint/2010/main" val="338462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otalTime>1808</TotalTime>
  <Words>1489</Words>
  <Application>Microsoft Macintosh PowerPoint</Application>
  <PresentationFormat>Widescreen</PresentationFormat>
  <Paragraphs>127</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Century Gothic</vt:lpstr>
      <vt:lpstr>Wingdings 3</vt:lpstr>
      <vt:lpstr>Ion Boardroom</vt:lpstr>
      <vt:lpstr>Projet 2 Analysez des données de systèmes éducatifs</vt:lpstr>
      <vt:lpstr>Rappel de la problématique et présentation du jeu de données </vt:lpstr>
      <vt:lpstr>Rappel de la problématique et présentation du jeu de données</vt:lpstr>
      <vt:lpstr>Rappel de la problématique et présentation du jeu de données</vt:lpstr>
      <vt:lpstr>Présentation de l’analyse pré-exploratoire du jeu de données</vt:lpstr>
      <vt:lpstr>Présentation de l’analyse pré-exploratoire du jeu de données:  Validation du jeu de données</vt:lpstr>
      <vt:lpstr>Heatmap des valeurs manquantes dans EdStatsData</vt:lpstr>
      <vt:lpstr>Présentation de l’analyse pré-exploratoire du jeu de données:  Nos Indicateurs</vt:lpstr>
      <vt:lpstr>Heatmap des  valeurs manquantes pour le  jeu de données EdStatsData,  après un filtrage  par indicateurs</vt:lpstr>
      <vt:lpstr>Traitement de valeurs manquantes: Pays</vt:lpstr>
      <vt:lpstr>Traitement de valeurs manquantes: Régions du Monde </vt:lpstr>
      <vt:lpstr>Box plot des utilisateurs d'internet (par 100 personnes), par région du monde</vt:lpstr>
      <vt:lpstr>Box plot  du taux de croissance démographique, par région du monde</vt:lpstr>
      <vt:lpstr>Box plot de la population  en âge officiel  de l'enseignement secondaire,  par région du monde</vt:lpstr>
      <vt:lpstr>Box plot de la population en âge officiel de l'enseignement secondaire,  par région du monde</vt:lpstr>
      <vt:lpstr>Box plot du PIB par habitant (US$), par région du monde</vt:lpstr>
      <vt:lpstr>Box plot des dépenses en éducation (en % des dépenses publiques totales), par région du monde</vt:lpstr>
      <vt:lpstr>Présentation de l’analyse pré-exploratoire du jeu de données:  Système de scores pour classer les régions.  </vt:lpstr>
      <vt:lpstr>Bar plot des scores de chaque  région du monde selon notre système  de scores</vt:lpstr>
      <vt:lpstr>Bar plot des scores du top 10 de l’Asie de l’Est selon  notre système  de scores</vt:lpstr>
      <vt:lpstr>Bar plot des scores du top 10 de l’Europe et  Asie Centrale  selon notre système  de scores</vt:lpstr>
      <vt:lpstr>Bar plot des scores du top 8 de l’Amérique Latine et les Caraïbes selon notre système  de scores</vt:lpstr>
      <vt:lpstr>Bar plot  des scores de l’Amérique du Nord selon notre système  de scores</vt:lpstr>
      <vt:lpstr>Bar plot des scores des top 10  pays, toutes régions confondues,  selon notre système  de scores</vt:lpstr>
      <vt:lpstr>Conclusions sur la pertinence de l’usage du jeu de données pour répondre aux questions stratégiques que se pose l’entreprise</vt:lpstr>
      <vt:lpstr>Quels sont les pays avec un fort potentiel de clients pour nos services ? </vt:lpstr>
      <vt:lpstr>Bar plot comparant le potentiel de clients en 2016 par pays  (top 10 pays, toutes régions du  monde confondues)</vt:lpstr>
      <vt:lpstr>Pour chacun de ces pays, quelle sera l’évolution de ce potentiel de clients ? </vt:lpstr>
      <vt:lpstr>Bar plot du  taux de croissance démographique  pour les 4 pays sélectionnés:  Chine, Etats-Unis, Mexique et Brésil</vt:lpstr>
      <vt:lpstr>PowerPoint Presentation</vt:lpstr>
      <vt:lpstr>PowerPoint Presentation</vt:lpstr>
      <vt:lpstr>PowerPoint Presentation</vt:lpstr>
      <vt:lpstr>Pour chacun de ces pays, quelle sera l’évolution de ce potentiel de clients ? </vt:lpstr>
      <vt:lpstr>PowerPoint Presentation</vt:lpstr>
      <vt:lpstr>Questions - Réponses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 Analysez des données de systèmes éducatifs</dc:title>
  <dc:creator>Laura Amy Daīnes</dc:creator>
  <cp:lastModifiedBy>Laura Amy Daīnes</cp:lastModifiedBy>
  <cp:revision>1</cp:revision>
  <dcterms:created xsi:type="dcterms:W3CDTF">2020-12-02T11:20:58Z</dcterms:created>
  <dcterms:modified xsi:type="dcterms:W3CDTF">2020-12-09T07:06:00Z</dcterms:modified>
</cp:coreProperties>
</file>