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428F6-8A01-6948-8E18-307B6F0CF73F}" v="310" dt="2020-05-24T17:59:44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73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8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7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F45260D5-065E-4C3D-BF10-C62534AAD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" r="184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1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E9B7D-3F59-AA49-AE78-D92CCB35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Times" pitchFamily="2" charset="0"/>
              </a:rPr>
              <a:t>Selman Alpdundar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64C8B0C-3544-7549-8202-FBFCE363F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>
                <a:latin typeface="Times" pitchFamily="2" charset="0"/>
              </a:rPr>
              <a:t>Extensions on Type Systems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81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C04-16C1-7B40-9464-09790C7B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Flows – Solution 2 – Try Catch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CF883-D0D2-6A42-953C-82BB1C014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158918"/>
            <a:ext cx="4889500" cy="1536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68048-2FF3-A04E-8E06-DDC8CC916C97}"/>
              </a:ext>
            </a:extLst>
          </p:cNvPr>
          <p:cNvSpPr txBox="1"/>
          <p:nvPr/>
        </p:nvSpPr>
        <p:spPr>
          <a:xfrm>
            <a:off x="1115568" y="4214649"/>
            <a:ext cx="9577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assumed try and catch have same logic with the if then else, therefore, we checked </a:t>
            </a:r>
            <a:br>
              <a:rPr lang="en-US" dirty="0"/>
            </a:br>
            <a:r>
              <a:rPr lang="en-US" dirty="0"/>
              <a:t>time units of try and catch and assigned time units of try as time units of try catch.</a:t>
            </a:r>
          </a:p>
        </p:txBody>
      </p:sp>
    </p:spTree>
    <p:extLst>
      <p:ext uri="{BB962C8B-B14F-4D97-AF65-F5344CB8AC3E}">
        <p14:creationId xmlns:p14="http://schemas.microsoft.com/office/powerpoint/2010/main" val="291405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4BAC-1ADF-6C42-B86A-725B24B0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Flows – Solution 2 – While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38F7-8EEE-7E45-8D11-83F3517B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AEAE-5363-914E-8007-365D24DE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Termination Channels  - Leak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332F-DC9D-4541-A1BB-5DB02C82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6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11BA-9B18-9544-B805-2B248CEB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- Covert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481B-A0FC-F648-9FD4-99C856E3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Mechanisms for signalling information through a computing system are known as channels.</a:t>
            </a:r>
          </a:p>
          <a:p>
            <a:r>
              <a:rPr lang="en-GB" dirty="0"/>
              <a:t>Channels that exploit a mechanism whose primary purpose is not information transfer are called covert channels; they pose the greatest challenge in preventing improper information leaks.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C931-0A97-8A43-82A6-498D3671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Channels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F513-5A22-074A-ADF1-AD27D3FD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Flows (was implemented by Selman Alpdundar)</a:t>
            </a:r>
          </a:p>
          <a:p>
            <a:r>
              <a:rPr lang="en-US" dirty="0"/>
              <a:t>Termination Channels ()</a:t>
            </a:r>
          </a:p>
          <a:p>
            <a:r>
              <a:rPr lang="en-US" dirty="0"/>
              <a:t>Timing Channels</a:t>
            </a:r>
          </a:p>
          <a:p>
            <a:r>
              <a:rPr lang="en-US" dirty="0"/>
              <a:t>Probabilistic  Channels ( was Implemented by Laura Bussi)</a:t>
            </a:r>
          </a:p>
          <a:p>
            <a:r>
              <a:rPr lang="en-US" dirty="0"/>
              <a:t>Resource  Exhaustion Channels</a:t>
            </a:r>
          </a:p>
          <a:p>
            <a:r>
              <a:rPr lang="en-US" dirty="0"/>
              <a:t>Power Channels</a:t>
            </a:r>
          </a:p>
        </p:txBody>
      </p:sp>
    </p:spTree>
    <p:extLst>
      <p:ext uri="{BB962C8B-B14F-4D97-AF65-F5344CB8AC3E}">
        <p14:creationId xmlns:p14="http://schemas.microsoft.com/office/powerpoint/2010/main" val="328282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71A8-5DA9-C940-80DA-808D27CD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Flows – Leak 1</a:t>
            </a:r>
          </a:p>
        </p:txBody>
      </p:sp>
      <p:pic>
        <p:nvPicPr>
          <p:cNvPr id="10" name="Content Placeholder 9" descr="A picture containing clock&#10;&#10;Description automatically generated">
            <a:extLst>
              <a:ext uri="{FF2B5EF4-FFF2-40B4-BE49-F238E27FC236}">
                <a16:creationId xmlns:a16="http://schemas.microsoft.com/office/drawing/2014/main" id="{1207D93C-9B31-8C49-BCF2-FC5412F78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59" y="2324100"/>
            <a:ext cx="2857500" cy="11049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DECFA-E960-6D45-8B90-D8C0CD4D89E6}"/>
              </a:ext>
            </a:extLst>
          </p:cNvPr>
          <p:cNvSpPr txBox="1"/>
          <p:nvPr/>
        </p:nvSpPr>
        <p:spPr>
          <a:xfrm>
            <a:off x="735259" y="3840218"/>
            <a:ext cx="915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leak here, because the type system allow usage of lower secret label under high guard.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B1AF4-6AE4-1C42-A31F-3FFC4A1A2335}"/>
              </a:ext>
            </a:extLst>
          </p:cNvPr>
          <p:cNvSpPr/>
          <p:nvPr/>
        </p:nvSpPr>
        <p:spPr>
          <a:xfrm>
            <a:off x="735259" y="3446503"/>
            <a:ext cx="4919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“</a:t>
            </a:r>
            <a:r>
              <a:rPr lang="en-GB" dirty="0"/>
              <a:t>L</a:t>
            </a:r>
            <a:r>
              <a:rPr lang="en-GB" dirty="0">
                <a:effectLst/>
              </a:rPr>
              <a:t>eaks the sign of guard, not its value”</a:t>
            </a:r>
          </a:p>
        </p:txBody>
      </p:sp>
    </p:spTree>
    <p:extLst>
      <p:ext uri="{BB962C8B-B14F-4D97-AF65-F5344CB8AC3E}">
        <p14:creationId xmlns:p14="http://schemas.microsoft.com/office/powerpoint/2010/main" val="369031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220C-CD76-D94E-ADEB-AC500306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Flows – Solution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CCD56-7D4F-5A4E-9801-00D5D2848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104" y="2298700"/>
            <a:ext cx="4560641" cy="16807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49751-5B3E-4346-8D27-5A3AC8EFEEC5}"/>
              </a:ext>
            </a:extLst>
          </p:cNvPr>
          <p:cNvSpPr txBox="1"/>
          <p:nvPr/>
        </p:nvSpPr>
        <p:spPr>
          <a:xfrm>
            <a:off x="768104" y="4226751"/>
            <a:ext cx="8903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solved during the implementation in class by enforcing then and else </a:t>
            </a:r>
          </a:p>
          <a:p>
            <a:r>
              <a:rPr lang="en-US" dirty="0"/>
              <a:t>part having same secret label.</a:t>
            </a:r>
          </a:p>
        </p:txBody>
      </p:sp>
    </p:spTree>
    <p:extLst>
      <p:ext uri="{BB962C8B-B14F-4D97-AF65-F5344CB8AC3E}">
        <p14:creationId xmlns:p14="http://schemas.microsoft.com/office/powerpoint/2010/main" val="416266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2932-E51C-294B-8B1D-DAECAE9A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Flows – Leak 2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CDDD6-D45C-C74F-8D46-ABC43802B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32" y="2198275"/>
            <a:ext cx="2895600" cy="20701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31B0EE-AE77-534F-9051-B4353077000D}"/>
              </a:ext>
            </a:extLst>
          </p:cNvPr>
          <p:cNvSpPr/>
          <p:nvPr/>
        </p:nvSpPr>
        <p:spPr>
          <a:xfrm>
            <a:off x="894884" y="4268375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/>
                <a:latin typeface="Times" pitchFamily="2" charset="0"/>
              </a:rPr>
              <a:t>“</a:t>
            </a:r>
            <a:r>
              <a:rPr lang="en-GB" dirty="0">
                <a:latin typeface="Times" pitchFamily="2" charset="0"/>
              </a:rPr>
              <a:t>L</a:t>
            </a:r>
            <a:r>
              <a:rPr lang="en-GB" dirty="0">
                <a:effectLst/>
                <a:latin typeface="Times" pitchFamily="2" charset="0"/>
              </a:rPr>
              <a:t>eaks the sign of hi, not its value”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352C4-4CA7-DE42-BAE8-5F4A60C2FF17}"/>
              </a:ext>
            </a:extLst>
          </p:cNvPr>
          <p:cNvSpPr txBox="1"/>
          <p:nvPr/>
        </p:nvSpPr>
        <p:spPr>
          <a:xfrm>
            <a:off x="537532" y="4806619"/>
            <a:ext cx="10090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is execution time, the attacker can get sign of hi because then and else part have </a:t>
            </a:r>
          </a:p>
          <a:p>
            <a:r>
              <a:rPr lang="en-US" dirty="0"/>
              <a:t>different execution time. </a:t>
            </a:r>
          </a:p>
        </p:txBody>
      </p:sp>
    </p:spTree>
    <p:extLst>
      <p:ext uri="{BB962C8B-B14F-4D97-AF65-F5344CB8AC3E}">
        <p14:creationId xmlns:p14="http://schemas.microsoft.com/office/powerpoint/2010/main" val="354514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D617-1065-C741-9DBF-486FA8B4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Flows </a:t>
            </a:r>
            <a:r>
              <a:rPr lang="en-US" dirty="0"/>
              <a:t>– Solution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FD25F-C790-5548-9A20-1CE785206633}"/>
              </a:ext>
            </a:extLst>
          </p:cNvPr>
          <p:cNvSpPr txBox="1"/>
          <p:nvPr/>
        </p:nvSpPr>
        <p:spPr>
          <a:xfrm>
            <a:off x="1115568" y="4358339"/>
            <a:ext cx="9019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is checking time units of then and else part but under then and else </a:t>
            </a:r>
            <a:br>
              <a:rPr lang="en-US" dirty="0"/>
            </a:br>
            <a:r>
              <a:rPr lang="en-US" dirty="0"/>
              <a:t>there could be another  If then else, while loop, try catch, or sequential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change other indicator to be able to get sequential sum of programs.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4083FEC-2E7B-5E42-A687-340087562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296210"/>
            <a:ext cx="4114800" cy="1955800"/>
          </a:xfrm>
        </p:spPr>
      </p:pic>
    </p:spTree>
    <p:extLst>
      <p:ext uri="{BB962C8B-B14F-4D97-AF65-F5344CB8AC3E}">
        <p14:creationId xmlns:p14="http://schemas.microsoft.com/office/powerpoint/2010/main" val="140488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3540-D4FA-7A40-A9E8-905A3855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Flows – Solution 2 - Program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593DF7-8DA5-5E43-96B0-51B5D2B48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298700"/>
            <a:ext cx="4470400" cy="1130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BC486-7C12-A746-A442-26F66A3DBF5B}"/>
              </a:ext>
            </a:extLst>
          </p:cNvPr>
          <p:cNvSpPr txBox="1"/>
          <p:nvPr/>
        </p:nvSpPr>
        <p:spPr>
          <a:xfrm>
            <a:off x="1115568" y="3630152"/>
            <a:ext cx="78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get time unit of function and assign it as time unit of program</a:t>
            </a:r>
          </a:p>
        </p:txBody>
      </p:sp>
    </p:spTree>
    <p:extLst>
      <p:ext uri="{BB962C8B-B14F-4D97-AF65-F5344CB8AC3E}">
        <p14:creationId xmlns:p14="http://schemas.microsoft.com/office/powerpoint/2010/main" val="30758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BC10-A006-6044-BE2A-4EDB13DC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Flows – Solution 2 – Sequential Program 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16043001-A8E5-5D40-9B77-DD2F9854D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840" y="2225702"/>
            <a:ext cx="5067300" cy="1295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4578D-56D8-3F44-8A04-5D75646A9941}"/>
              </a:ext>
            </a:extLst>
          </p:cNvPr>
          <p:cNvSpPr txBox="1"/>
          <p:nvPr/>
        </p:nvSpPr>
        <p:spPr>
          <a:xfrm>
            <a:off x="1109840" y="3521102"/>
            <a:ext cx="92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up time units of first and second program and assign it as sequential time units</a:t>
            </a:r>
          </a:p>
        </p:txBody>
      </p:sp>
    </p:spTree>
    <p:extLst>
      <p:ext uri="{BB962C8B-B14F-4D97-AF65-F5344CB8AC3E}">
        <p14:creationId xmlns:p14="http://schemas.microsoft.com/office/powerpoint/2010/main" val="28168356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BA827F"/>
      </a:accent1>
      <a:accent2>
        <a:srgbClr val="C696A8"/>
      </a:accent2>
      <a:accent3>
        <a:srgbClr val="BC9E84"/>
      </a:accent3>
      <a:accent4>
        <a:srgbClr val="77AE95"/>
      </a:accent4>
      <a:accent5>
        <a:srgbClr val="82ACAA"/>
      </a:accent5>
      <a:accent6>
        <a:srgbClr val="7FA3BA"/>
      </a:accent6>
      <a:hlink>
        <a:srgbClr val="578D9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340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Times</vt:lpstr>
      <vt:lpstr>AccentBoxVTI</vt:lpstr>
      <vt:lpstr>Selman Alpdundar</vt:lpstr>
      <vt:lpstr> Introduction - Covert Channels</vt:lpstr>
      <vt:lpstr>Cover Channels </vt:lpstr>
      <vt:lpstr>Implicit Flows – Leak 1</vt:lpstr>
      <vt:lpstr>Implicit Flows – Solution 1</vt:lpstr>
      <vt:lpstr>Implicit Flows – Leak 2</vt:lpstr>
      <vt:lpstr>Implicit Flows – Solution 2</vt:lpstr>
      <vt:lpstr>Implicit Flows – Solution 2 - Program</vt:lpstr>
      <vt:lpstr>Implicit Flows – Solution 2 – Sequential Program </vt:lpstr>
      <vt:lpstr>Implicit Flows – Solution 2 – Try Catch </vt:lpstr>
      <vt:lpstr>Implicit Flows – Solution 2 – While ?</vt:lpstr>
      <vt:lpstr>Termination Channels  - Leak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Selman Alpdundar</dc:title>
  <dc:creator>Selman Alpdundar</dc:creator>
  <cp:lastModifiedBy>Selman Alpdundar</cp:lastModifiedBy>
  <cp:revision>1</cp:revision>
  <dcterms:created xsi:type="dcterms:W3CDTF">2020-05-24T15:35:57Z</dcterms:created>
  <dcterms:modified xsi:type="dcterms:W3CDTF">2020-05-24T18:01:24Z</dcterms:modified>
</cp:coreProperties>
</file>