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81B4-8A67-455C-B431-AE30EC51A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C7AAF-9C7D-435E-BEB4-1FC218D66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23EEA-153C-44BD-985B-FCD347CD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800-D73B-42DF-ABEF-C75818898102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B2436-05C7-4083-9E10-AF9306F8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00540-13E1-43E5-9C94-BF77038A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7546-4A74-41B8-9CD8-DF21B414C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7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72E7-AA22-4785-96AA-B79B61BD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309FE-14F4-4723-ADF4-EFC57B519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8DD88-DE76-47AA-BB45-BBBA3707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800-D73B-42DF-ABEF-C75818898102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AB83-20CB-444D-9B76-47494C53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9B8FA-EC0C-4668-ABBC-0BB54A8E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7546-4A74-41B8-9CD8-DF21B414C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74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4A260-8F8B-404F-883C-1111C8B11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0EFBA-37B4-4CFF-8D47-B56030A33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EAB30-48E5-4C89-8D18-C9A636B4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800-D73B-42DF-ABEF-C75818898102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60C4-A768-43B1-9FCA-BB367BC2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09CB-131E-4429-8798-9D562054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7546-4A74-41B8-9CD8-DF21B414C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27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42E3-8E62-491F-8D18-4FDF71E9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F15D1-A92F-48CB-9A4A-A659476C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BE3FD-4EE8-41BF-A893-A57C313A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800-D73B-42DF-ABEF-C75818898102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4D3C-4416-48FD-91CA-B64816A0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FE7A-35A2-47D5-A0D1-18FE578C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7546-4A74-41B8-9CD8-DF21B414C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48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491F-FC28-4BA9-AE1C-0778D307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B1240-ABC9-4004-A733-7DCA22D22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68F9-8B5C-47EE-9553-F40B7F35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800-D73B-42DF-ABEF-C75818898102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E47B7-5315-4CDF-9EFD-5A42D98F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F515B-EF14-43D9-92CE-FFB36ED0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7546-4A74-41B8-9CD8-DF21B414C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0688-2493-4DE6-BCB1-10E12249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6180-F981-4B32-AC54-47F961F80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6DFE7-9607-4F08-BA1B-765B47544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9CDBB-F561-4031-ABC7-FAA9B407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800-D73B-42DF-ABEF-C75818898102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17B40-A80A-42B9-AB61-F0FA687D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8F6B2-8E4D-4C79-88FB-F0434368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7546-4A74-41B8-9CD8-DF21B414C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53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E534-03D4-47C8-9604-A9FBFFC5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AA3F5-89D2-4623-8D27-1655A6BD4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EE790-70C1-4D94-BAC1-638E078D2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A8FEC-3743-4207-91DE-657C9B6E3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889D6-5850-40D9-94A7-1CE8785B9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3C82D-6A7A-44CF-B0EC-D2A04A3E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800-D73B-42DF-ABEF-C75818898102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2E2A0-8EB1-4E6F-A087-D3B36246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B7A6F-42EF-4109-AFBE-8DA9FDBB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7546-4A74-41B8-9CD8-DF21B414C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4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D704-4EE9-4902-AE80-B92E0DB4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AEDE1-A0E9-4703-9B6A-1F06691D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800-D73B-42DF-ABEF-C75818898102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BD847-B582-417F-8940-3A8AFA23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B1C31-0B3C-4C45-AFFF-CF1DA7E7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7546-4A74-41B8-9CD8-DF21B414C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35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7428B-D52C-4C68-ACFA-FA53B909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800-D73B-42DF-ABEF-C75818898102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FD53E-13D9-4140-80BB-4BE93B6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2C87-61C7-45FC-BF24-AA52EA3E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7546-4A74-41B8-9CD8-DF21B414C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5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0071-999B-41C1-B1C0-BF9375EF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4679-744A-44BB-B63D-C52E94271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1000B-FA33-4BEA-9815-1F8CDD429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2DB04-D3F3-4D82-92A2-7C229B96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800-D73B-42DF-ABEF-C75818898102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4FAC4-A8C9-4D51-B4E0-DE602B04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3576-B550-48E5-B9A0-E2E3A7A8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7546-4A74-41B8-9CD8-DF21B414C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5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F89B-83B1-471F-B3AA-94441213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33269-A7AF-40B7-96CF-6DFB6921B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12116-6510-473F-B327-581D49C63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CE97B-0781-4E81-8DF7-B644E4BD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800-D73B-42DF-ABEF-C75818898102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32964-C5BB-4731-B8BC-822FBA5C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B628-8B0B-40FB-9450-3367925E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7546-4A74-41B8-9CD8-DF21B414C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7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8DE3E-08B4-454D-8ACC-8C162B62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89505-4E91-4C68-AAFF-33182CB12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6029A-9AAB-4C5D-870E-F2D2C2BBF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04800-D73B-42DF-ABEF-C75818898102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E7496-4A19-458D-B7AF-25C3345CB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BC4B4-196D-4812-9040-C230A0E4E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B7546-4A74-41B8-9CD8-DF21B414C3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96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FEC15A-1568-40E4-A035-281AC2F83597}"/>
              </a:ext>
            </a:extLst>
          </p:cNvPr>
          <p:cNvSpPr txBox="1"/>
          <p:nvPr/>
        </p:nvSpPr>
        <p:spPr>
          <a:xfrm>
            <a:off x="1799943" y="578570"/>
            <a:ext cx="174284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Just pivoting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30241-0150-4853-A140-A209B0792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40" y="2386217"/>
            <a:ext cx="4124901" cy="1448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16064-5D6D-469C-ABEA-E9F5554E1F60}"/>
              </a:ext>
            </a:extLst>
          </p:cNvPr>
          <p:cNvSpPr txBox="1"/>
          <p:nvPr/>
        </p:nvSpPr>
        <p:spPr>
          <a:xfrm>
            <a:off x="2014199" y="4070906"/>
            <a:ext cx="65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845C9-4FC0-4A0E-A39A-AAADAD27A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328" y="2129006"/>
            <a:ext cx="4429743" cy="1962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90F2B-E7F9-4911-94DD-08A970334048}"/>
              </a:ext>
            </a:extLst>
          </p:cNvPr>
          <p:cNvSpPr txBox="1"/>
          <p:nvPr/>
        </p:nvSpPr>
        <p:spPr>
          <a:xfrm>
            <a:off x="8408008" y="42555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Prism</a:t>
            </a:r>
          </a:p>
        </p:txBody>
      </p:sp>
    </p:spTree>
    <p:extLst>
      <p:ext uri="{BB962C8B-B14F-4D97-AF65-F5344CB8AC3E}">
        <p14:creationId xmlns:p14="http://schemas.microsoft.com/office/powerpoint/2010/main" val="342390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CEE27-530A-43EC-A1D2-798B3F586D7F}"/>
              </a:ext>
            </a:extLst>
          </p:cNvPr>
          <p:cNvSpPr txBox="1"/>
          <p:nvPr/>
        </p:nvSpPr>
        <p:spPr>
          <a:xfrm>
            <a:off x="1799943" y="578570"/>
            <a:ext cx="84824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Long format to wide format (=Prism format): example with 2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A476F-E46C-467E-B1F1-199DBC73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55" y="1426127"/>
            <a:ext cx="1533739" cy="43916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4BF02A-2FA7-4A4B-93D9-55B1C8D96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84" y="1847629"/>
            <a:ext cx="2267266" cy="3162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63120F-8B15-4A62-8C28-8BFB4F7129CE}"/>
              </a:ext>
            </a:extLst>
          </p:cNvPr>
          <p:cNvSpPr txBox="1"/>
          <p:nvPr/>
        </p:nvSpPr>
        <p:spPr>
          <a:xfrm>
            <a:off x="2315362" y="5917999"/>
            <a:ext cx="65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Excel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F5A32-8CBF-4856-8DDE-E58C65A14834}"/>
              </a:ext>
            </a:extLst>
          </p:cNvPr>
          <p:cNvSpPr txBox="1"/>
          <p:nvPr/>
        </p:nvSpPr>
        <p:spPr>
          <a:xfrm>
            <a:off x="7126433" y="508888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Prism</a:t>
            </a:r>
          </a:p>
        </p:txBody>
      </p:sp>
    </p:spTree>
    <p:extLst>
      <p:ext uri="{BB962C8B-B14F-4D97-AF65-F5344CB8AC3E}">
        <p14:creationId xmlns:p14="http://schemas.microsoft.com/office/powerpoint/2010/main" val="340569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E18B4-1235-4CA6-83C4-40B1775BE413}"/>
              </a:ext>
            </a:extLst>
          </p:cNvPr>
          <p:cNvSpPr txBox="1"/>
          <p:nvPr/>
        </p:nvSpPr>
        <p:spPr>
          <a:xfrm>
            <a:off x="1799943" y="578570"/>
            <a:ext cx="97896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Long format to wide format (=Prism format): example with more than 2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19ED8-AEA1-484B-91FC-B2B8AE99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69" y="1558228"/>
            <a:ext cx="1336910" cy="4721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0858E9-701A-4594-9297-327D5E3B7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999" y="1558228"/>
            <a:ext cx="4296375" cy="4534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D4BF2B-0B97-4F7F-876C-CBC3601EE927}"/>
              </a:ext>
            </a:extLst>
          </p:cNvPr>
          <p:cNvSpPr txBox="1"/>
          <p:nvPr/>
        </p:nvSpPr>
        <p:spPr>
          <a:xfrm>
            <a:off x="3000479" y="5908095"/>
            <a:ext cx="65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Excel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B9304-638A-4E50-8057-7407FBA673EF}"/>
              </a:ext>
            </a:extLst>
          </p:cNvPr>
          <p:cNvSpPr txBox="1"/>
          <p:nvPr/>
        </p:nvSpPr>
        <p:spPr>
          <a:xfrm>
            <a:off x="10173205" y="543132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Prism</a:t>
            </a:r>
          </a:p>
        </p:txBody>
      </p:sp>
    </p:spTree>
    <p:extLst>
      <p:ext uri="{BB962C8B-B14F-4D97-AF65-F5344CB8AC3E}">
        <p14:creationId xmlns:p14="http://schemas.microsoft.com/office/powerpoint/2010/main" val="223122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E18B4-1235-4CA6-83C4-40B1775BE413}"/>
              </a:ext>
            </a:extLst>
          </p:cNvPr>
          <p:cNvSpPr txBox="1"/>
          <p:nvPr/>
        </p:nvSpPr>
        <p:spPr>
          <a:xfrm>
            <a:off x="595619" y="217843"/>
            <a:ext cx="1045268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Long format to bizarre format (=Prism format)</a:t>
            </a:r>
          </a:p>
          <a:p>
            <a:r>
              <a:rPr lang="en-GB" sz="2400" dirty="0"/>
              <a:t>2 predictors: Revise (continuous, in X) and Gender (binary, split into 2 columns Group A and B) – could be more than 2 levels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D9D245-E87C-4D5E-9B10-7257B7FF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14" y="1649346"/>
            <a:ext cx="3353268" cy="4848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42F244-AE8A-4BA1-9251-21A5F0660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494" y="1815717"/>
            <a:ext cx="3404273" cy="46825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379E6C-7033-4E10-8236-B8BD10552ED3}"/>
              </a:ext>
            </a:extLst>
          </p:cNvPr>
          <p:cNvSpPr txBox="1"/>
          <p:nvPr/>
        </p:nvSpPr>
        <p:spPr>
          <a:xfrm>
            <a:off x="4518887" y="6017152"/>
            <a:ext cx="65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Excel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762B76-509F-4625-A21D-DC6A4EACA284}"/>
              </a:ext>
            </a:extLst>
          </p:cNvPr>
          <p:cNvSpPr txBox="1"/>
          <p:nvPr/>
        </p:nvSpPr>
        <p:spPr>
          <a:xfrm>
            <a:off x="10567487" y="583248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Prism</a:t>
            </a:r>
          </a:p>
        </p:txBody>
      </p:sp>
    </p:spTree>
    <p:extLst>
      <p:ext uri="{BB962C8B-B14F-4D97-AF65-F5344CB8AC3E}">
        <p14:creationId xmlns:p14="http://schemas.microsoft.com/office/powerpoint/2010/main" val="111999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Segonds-Pichon</dc:creator>
  <cp:lastModifiedBy>Anne Segonds-Pichon</cp:lastModifiedBy>
  <cp:revision>3</cp:revision>
  <dcterms:created xsi:type="dcterms:W3CDTF">2022-07-20T13:57:41Z</dcterms:created>
  <dcterms:modified xsi:type="dcterms:W3CDTF">2022-07-20T14:07:47Z</dcterms:modified>
</cp:coreProperties>
</file>