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2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3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7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3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9E04-4E31-4433-9001-E12ACF638764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0CB344-DB26-4AC5-8625-1C003C4FE1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5922-464C-411E-B197-511A7A410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</a:t>
            </a:r>
            <a:br>
              <a:rPr lang="pt-BR" dirty="0"/>
            </a:br>
            <a:r>
              <a:rPr lang="pt-BR" dirty="0"/>
              <a:t>de Redes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2FED8-BB89-42D9-8993-9572C19E7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/>
              <a:t>Laura Beatriz </a:t>
            </a:r>
            <a:r>
              <a:rPr lang="pt-BR" sz="1400" dirty="0" err="1"/>
              <a:t>Kappel</a:t>
            </a:r>
            <a:r>
              <a:rPr lang="pt-BR" sz="1400" dirty="0"/>
              <a:t> </a:t>
            </a:r>
            <a:r>
              <a:rPr lang="pt-BR" sz="1400" dirty="0" err="1"/>
              <a:t>Waechter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520FC-785F-4DF3-961A-EE9538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1" y="825685"/>
            <a:ext cx="8534400" cy="1507067"/>
          </a:xfrm>
        </p:spPr>
        <p:txBody>
          <a:bodyPr/>
          <a:lstStyle/>
          <a:p>
            <a:r>
              <a:rPr lang="pt-BR" dirty="0"/>
              <a:t>Equipamentos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49C6B7-AA8E-49A6-8E9D-BF1E5708F435}"/>
              </a:ext>
            </a:extLst>
          </p:cNvPr>
          <p:cNvSpPr txBox="1"/>
          <p:nvPr/>
        </p:nvSpPr>
        <p:spPr>
          <a:xfrm>
            <a:off x="905311" y="2332752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1 Modem</a:t>
            </a:r>
          </a:p>
          <a:p>
            <a:pPr marL="285750" indent="-285750">
              <a:buFontTx/>
              <a:buChar char="-"/>
            </a:pPr>
            <a:r>
              <a:rPr lang="pt-BR" dirty="0"/>
              <a:t>3 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 Switch 8X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2 Switches 16X</a:t>
            </a:r>
          </a:p>
          <a:p>
            <a:pPr marL="285750" indent="-285750">
              <a:buFontTx/>
              <a:buChar char="-"/>
            </a:pPr>
            <a:r>
              <a:rPr lang="pt-BR" dirty="0"/>
              <a:t>2 Roteadores</a:t>
            </a:r>
          </a:p>
          <a:p>
            <a:pPr marL="285750" indent="-285750">
              <a:buFontTx/>
              <a:buChar char="-"/>
            </a:pPr>
            <a:r>
              <a:rPr lang="pt-BR" dirty="0"/>
              <a:t>20 Computadores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12 Computadores no mercado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8 Computadores no Setor de Vendas</a:t>
            </a:r>
          </a:p>
          <a:p>
            <a:pPr marL="285750" indent="-285750">
              <a:buFontTx/>
              <a:buChar char="-"/>
            </a:pPr>
            <a:r>
              <a:rPr lang="pt-BR" dirty="0"/>
              <a:t>1 Impressora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46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68A300F-48D9-4F19-862D-90E80CF6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33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Galeria</vt:lpstr>
      <vt:lpstr>Trabalho de Redes</vt:lpstr>
      <vt:lpstr>Equipamentos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2022-10-22T00:24:15Z</dcterms:created>
  <dcterms:modified xsi:type="dcterms:W3CDTF">2022-10-26T23:19:37Z</dcterms:modified>
</cp:coreProperties>
</file>