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Mackenzie" initials="LM" lastIdx="1" clrIdx="0">
    <p:extLst>
      <p:ext uri="{19B8F6BF-5375-455C-9EA6-DF929625EA0E}">
        <p15:presenceInfo xmlns:p15="http://schemas.microsoft.com/office/powerpoint/2012/main" userId="7d9a5a81d0cde1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13:16:39.298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9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D4A5-F50E-4EA0-B689-96EF46406D5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299A-E23F-4268-A363-262FC6C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53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Photos for Imaginary Product Homepage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11" y="3710482"/>
            <a:ext cx="685800" cy="685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11" y="3710482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11" y="3710482"/>
            <a:ext cx="685800" cy="68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60" y="1783383"/>
            <a:ext cx="6702801" cy="12246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63681" y="2507509"/>
            <a:ext cx="267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Logo on top left of page.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7806" y="4026950"/>
            <a:ext cx="551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Testimonials. Left to Right: Clara Cache, Amy </a:t>
            </a:r>
            <a:r>
              <a:rPr lang="en-US" dirty="0" err="1"/>
              <a:t>Zon</a:t>
            </a:r>
            <a:r>
              <a:rPr lang="en-US" dirty="0"/>
              <a:t>, CP Yu.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9151" y="5449332"/>
            <a:ext cx="40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Arrow pointing to “Sign up Now” button Small arrow for bullets and favicon.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60" y="4823013"/>
            <a:ext cx="2495766" cy="127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71" y="5583885"/>
            <a:ext cx="346740" cy="3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Photos for Imaginary Product Homepage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 for Imaginary Product Homepage</dc:title>
  <dc:creator>Laura Mackenzie</dc:creator>
  <cp:lastModifiedBy>Laura Mackenzie</cp:lastModifiedBy>
  <cp:revision>4</cp:revision>
  <dcterms:created xsi:type="dcterms:W3CDTF">2016-11-18T21:21:19Z</dcterms:created>
  <dcterms:modified xsi:type="dcterms:W3CDTF">2016-11-20T19:00:54Z</dcterms:modified>
</cp:coreProperties>
</file>