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16B4E-F893-5411-40C6-4B3E5FFC988A}" v="5" dt="2025-04-24T19:19:57.869"/>
    <p1510:client id="{873A7129-7D00-EC91-385A-B47E1460048F}" v="2" dt="2025-04-24T19:18:58.0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Boelsterli" userId="S::lboelsterli@somervillema.gov::779b3391-97c1-4cd4-a2ab-1a0d51e76e7d" providerId="AD" clId="Web-{F84075CD-3204-D4BB-BB74-216858A907D8}"/>
    <pc:docChg chg="modSld">
      <pc:chgData name="Laura Boelsterli" userId="S::lboelsterli@somervillema.gov::779b3391-97c1-4cd4-a2ab-1a0d51e76e7d" providerId="AD" clId="Web-{F84075CD-3204-D4BB-BB74-216858A907D8}" dt="2025-03-13T20:23:46.174" v="24" actId="20577"/>
      <pc:docMkLst>
        <pc:docMk/>
      </pc:docMkLst>
      <pc:sldChg chg="modSp">
        <pc:chgData name="Laura Boelsterli" userId="S::lboelsterli@somervillema.gov::779b3391-97c1-4cd4-a2ab-1a0d51e76e7d" providerId="AD" clId="Web-{F84075CD-3204-D4BB-BB74-216858A907D8}" dt="2025-03-13T20:23:46.174" v="24" actId="20577"/>
        <pc:sldMkLst>
          <pc:docMk/>
          <pc:sldMk cId="3286963705" sldId="272"/>
        </pc:sldMkLst>
        <pc:spChg chg="mod">
          <ac:chgData name="Laura Boelsterli" userId="S::lboelsterli@somervillema.gov::779b3391-97c1-4cd4-a2ab-1a0d51e76e7d" providerId="AD" clId="Web-{F84075CD-3204-D4BB-BB74-216858A907D8}" dt="2025-03-13T20:23:46.174" v="24" actId="20577"/>
          <ac:spMkLst>
            <pc:docMk/>
            <pc:sldMk cId="3286963705" sldId="272"/>
            <ac:spMk id="14" creationId="{B0F5C49E-B206-98F6-5FAF-E4F8A5909498}"/>
          </ac:spMkLst>
        </pc:spChg>
      </pc:sldChg>
    </pc:docChg>
  </pc:docChgLst>
  <pc:docChgLst>
    <pc:chgData name="Laura Boelsterli" userId="S::lboelsterli@somervillema.gov::779b3391-97c1-4cd4-a2ab-1a0d51e76e7d" providerId="AD" clId="Web-{45498742-6506-A458-EE54-FEA8521FACB7}"/>
    <pc:docChg chg="modSld">
      <pc:chgData name="Laura Boelsterli" userId="S::lboelsterli@somervillema.gov::779b3391-97c1-4cd4-a2ab-1a0d51e76e7d" providerId="AD" clId="Web-{45498742-6506-A458-EE54-FEA8521FACB7}" dt="2025-03-14T14:28:47.162" v="11" actId="20577"/>
      <pc:docMkLst>
        <pc:docMk/>
      </pc:docMkLst>
      <pc:sldChg chg="modSp">
        <pc:chgData name="Laura Boelsterli" userId="S::lboelsterli@somervillema.gov::779b3391-97c1-4cd4-a2ab-1a0d51e76e7d" providerId="AD" clId="Web-{45498742-6506-A458-EE54-FEA8521FACB7}" dt="2025-03-14T14:28:47.162" v="11" actId="20577"/>
        <pc:sldMkLst>
          <pc:docMk/>
          <pc:sldMk cId="3286963705" sldId="272"/>
        </pc:sldMkLst>
        <pc:spChg chg="mod">
          <ac:chgData name="Laura Boelsterli" userId="S::lboelsterli@somervillema.gov::779b3391-97c1-4cd4-a2ab-1a0d51e76e7d" providerId="AD" clId="Web-{45498742-6506-A458-EE54-FEA8521FACB7}" dt="2025-03-14T14:28:47.162" v="11" actId="20577"/>
          <ac:spMkLst>
            <pc:docMk/>
            <pc:sldMk cId="3286963705" sldId="272"/>
            <ac:spMk id="14" creationId="{B0F5C49E-B206-98F6-5FAF-E4F8A5909498}"/>
          </ac:spMkLst>
        </pc:spChg>
      </pc:sldChg>
    </pc:docChg>
  </pc:docChgLst>
  <pc:docChgLst>
    <pc:chgData name="Laura Boelsterli" userId="S::lboelsterli@somervillema.gov::779b3391-97c1-4cd4-a2ab-1a0d51e76e7d" providerId="AD" clId="Web-{796B261A-845C-02BD-4BB4-1B01C562A852}"/>
    <pc:docChg chg="modSld">
      <pc:chgData name="Laura Boelsterli" userId="S::lboelsterli@somervillema.gov::779b3391-97c1-4cd4-a2ab-1a0d51e76e7d" providerId="AD" clId="Web-{796B261A-845C-02BD-4BB4-1B01C562A852}" dt="2025-03-13T20:24:21.044" v="1" actId="20577"/>
      <pc:docMkLst>
        <pc:docMk/>
      </pc:docMkLst>
      <pc:sldChg chg="modSp">
        <pc:chgData name="Laura Boelsterli" userId="S::lboelsterli@somervillema.gov::779b3391-97c1-4cd4-a2ab-1a0d51e76e7d" providerId="AD" clId="Web-{796B261A-845C-02BD-4BB4-1B01C562A852}" dt="2025-03-13T20:24:21.044" v="1" actId="20577"/>
        <pc:sldMkLst>
          <pc:docMk/>
          <pc:sldMk cId="3286963705" sldId="272"/>
        </pc:sldMkLst>
        <pc:spChg chg="mod">
          <ac:chgData name="Laura Boelsterli" userId="S::lboelsterli@somervillema.gov::779b3391-97c1-4cd4-a2ab-1a0d51e76e7d" providerId="AD" clId="Web-{796B261A-845C-02BD-4BB4-1B01C562A852}" dt="2025-03-13T20:24:21.044" v="1" actId="20577"/>
          <ac:spMkLst>
            <pc:docMk/>
            <pc:sldMk cId="3286963705" sldId="272"/>
            <ac:spMk id="14" creationId="{B0F5C49E-B206-98F6-5FAF-E4F8A5909498}"/>
          </ac:spMkLst>
        </pc:spChg>
      </pc:sldChg>
    </pc:docChg>
  </pc:docChgLst>
  <pc:docChgLst>
    <pc:chgData name="Julianna Horiuchi" userId="S::jhoriuchi@somervillema.gov::b138303c-59b9-4ded-ba68-8bde6281b7ea" providerId="AD" clId="Web-{873A7129-7D00-EC91-385A-B47E1460048F}"/>
    <pc:docChg chg="modSld">
      <pc:chgData name="Julianna Horiuchi" userId="S::jhoriuchi@somervillema.gov::b138303c-59b9-4ded-ba68-8bde6281b7ea" providerId="AD" clId="Web-{873A7129-7D00-EC91-385A-B47E1460048F}" dt="2025-04-24T19:18:56.643" v="0" actId="20577"/>
      <pc:docMkLst>
        <pc:docMk/>
      </pc:docMkLst>
      <pc:sldChg chg="modSp">
        <pc:chgData name="Julianna Horiuchi" userId="S::jhoriuchi@somervillema.gov::b138303c-59b9-4ded-ba68-8bde6281b7ea" providerId="AD" clId="Web-{873A7129-7D00-EC91-385A-B47E1460048F}" dt="2025-04-24T19:18:56.643" v="0" actId="20577"/>
        <pc:sldMkLst>
          <pc:docMk/>
          <pc:sldMk cId="3286963705" sldId="272"/>
        </pc:sldMkLst>
        <pc:spChg chg="mod">
          <ac:chgData name="Julianna Horiuchi" userId="S::jhoriuchi@somervillema.gov::b138303c-59b9-4ded-ba68-8bde6281b7ea" providerId="AD" clId="Web-{873A7129-7D00-EC91-385A-B47E1460048F}" dt="2025-04-24T19:18:56.643" v="0" actId="20577"/>
          <ac:spMkLst>
            <pc:docMk/>
            <pc:sldMk cId="3286963705" sldId="272"/>
            <ac:spMk id="8" creationId="{A541CFF4-6D61-7835-99B1-AF1A710CE4C3}"/>
          </ac:spMkLst>
        </pc:spChg>
      </pc:sldChg>
    </pc:docChg>
  </pc:docChgLst>
  <pc:docChgLst>
    <pc:chgData name="Laura Boelsterli" userId="S::lboelsterli@somervillema.gov::779b3391-97c1-4cd4-a2ab-1a0d51e76e7d" providerId="AD" clId="Web-{576E1938-8E4F-F6BB-96B9-250C8672D4D4}"/>
    <pc:docChg chg="addSld delSld modSld addMainMaster modMainMaster">
      <pc:chgData name="Laura Boelsterli" userId="S::lboelsterli@somervillema.gov::779b3391-97c1-4cd4-a2ab-1a0d51e76e7d" providerId="AD" clId="Web-{576E1938-8E4F-F6BB-96B9-250C8672D4D4}" dt="2025-03-13T20:21:20.304" v="271" actId="20577"/>
      <pc:docMkLst>
        <pc:docMk/>
      </pc:docMkLst>
      <pc:sldChg chg="del">
        <pc:chgData name="Laura Boelsterli" userId="S::lboelsterli@somervillema.gov::779b3391-97c1-4cd4-a2ab-1a0d51e76e7d" providerId="AD" clId="Web-{576E1938-8E4F-F6BB-96B9-250C8672D4D4}" dt="2025-03-13T20:12:43.607" v="5"/>
        <pc:sldMkLst>
          <pc:docMk/>
          <pc:sldMk cId="109857222" sldId="256"/>
        </pc:sldMkLst>
      </pc:sldChg>
      <pc:sldChg chg="modSp add del">
        <pc:chgData name="Laura Boelsterli" userId="S::lboelsterli@somervillema.gov::779b3391-97c1-4cd4-a2ab-1a0d51e76e7d" providerId="AD" clId="Web-{576E1938-8E4F-F6BB-96B9-250C8672D4D4}" dt="2025-03-13T20:21:20.304" v="271" actId="20577"/>
        <pc:sldMkLst>
          <pc:docMk/>
          <pc:sldMk cId="3286963705" sldId="272"/>
        </pc:sldMkLst>
        <pc:spChg chg="mod">
          <ac:chgData name="Laura Boelsterli" userId="S::lboelsterli@somervillema.gov::779b3391-97c1-4cd4-a2ab-1a0d51e76e7d" providerId="AD" clId="Web-{576E1938-8E4F-F6BB-96B9-250C8672D4D4}" dt="2025-03-13T20:21:14.163" v="270" actId="20577"/>
          <ac:spMkLst>
            <pc:docMk/>
            <pc:sldMk cId="3286963705" sldId="272"/>
            <ac:spMk id="3" creationId="{4F8B5A54-398E-1B9C-A36E-D26892128359}"/>
          </ac:spMkLst>
        </pc:spChg>
        <pc:spChg chg="mod">
          <ac:chgData name="Laura Boelsterli" userId="S::lboelsterli@somervillema.gov::779b3391-97c1-4cd4-a2ab-1a0d51e76e7d" providerId="AD" clId="Web-{576E1938-8E4F-F6BB-96B9-250C8672D4D4}" dt="2025-03-13T20:20:55.757" v="264" actId="20577"/>
          <ac:spMkLst>
            <pc:docMk/>
            <pc:sldMk cId="3286963705" sldId="272"/>
            <ac:spMk id="5" creationId="{0686005C-BA48-62A1-E17F-48DA3811BC76}"/>
          </ac:spMkLst>
        </pc:spChg>
        <pc:spChg chg="mod">
          <ac:chgData name="Laura Boelsterli" userId="S::lboelsterli@somervillema.gov::779b3391-97c1-4cd4-a2ab-1a0d51e76e7d" providerId="AD" clId="Web-{576E1938-8E4F-F6BB-96B9-250C8672D4D4}" dt="2025-03-13T20:21:20.304" v="271" actId="20577"/>
          <ac:spMkLst>
            <pc:docMk/>
            <pc:sldMk cId="3286963705" sldId="272"/>
            <ac:spMk id="7" creationId="{9D2DB228-2252-615D-6B39-B9917C2D7734}"/>
          </ac:spMkLst>
        </pc:spChg>
        <pc:spChg chg="mod">
          <ac:chgData name="Laura Boelsterli" userId="S::lboelsterli@somervillema.gov::779b3391-97c1-4cd4-a2ab-1a0d51e76e7d" providerId="AD" clId="Web-{576E1938-8E4F-F6BB-96B9-250C8672D4D4}" dt="2025-03-13T20:18:48.743" v="197" actId="20577"/>
          <ac:spMkLst>
            <pc:docMk/>
            <pc:sldMk cId="3286963705" sldId="272"/>
            <ac:spMk id="14" creationId="{B0F5C49E-B206-98F6-5FAF-E4F8A5909498}"/>
          </ac:spMkLst>
        </pc:spChg>
      </pc:sldChg>
      <pc:sldMasterChg chg="add addSldLayout">
        <pc:chgData name="Laura Boelsterli" userId="S::lboelsterli@somervillema.gov::779b3391-97c1-4cd4-a2ab-1a0d51e76e7d" providerId="AD" clId="Web-{576E1938-8E4F-F6BB-96B9-250C8672D4D4}" dt="2025-03-13T20:12:40.654" v="4"/>
        <pc:sldMasterMkLst>
          <pc:docMk/>
          <pc:sldMasterMk cId="3981559928" sldId="2147483660"/>
        </pc:sldMasterMkLst>
        <pc:sldLayoutChg chg="ad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3981559928" sldId="2147483660"/>
            <pc:sldLayoutMk cId="2383139101" sldId="2147483661"/>
          </pc:sldLayoutMkLst>
        </pc:sldLayoutChg>
        <pc:sldLayoutChg chg="ad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3981559928" sldId="2147483660"/>
            <pc:sldLayoutMk cId="4133633552" sldId="2147483664"/>
          </pc:sldLayoutMkLst>
        </pc:sldLayoutChg>
        <pc:sldLayoutChg chg="ad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3981559928" sldId="2147483660"/>
            <pc:sldLayoutMk cId="3838625803" sldId="2147483668"/>
          </pc:sldLayoutMkLst>
        </pc:sldLayoutChg>
        <pc:sldLayoutChg chg="ad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3981559928" sldId="2147483660"/>
            <pc:sldLayoutMk cId="1695479953" sldId="2147483669"/>
          </pc:sldLayoutMkLst>
        </pc:sldLayoutChg>
        <pc:sldLayoutChg chg="ad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3981559928" sldId="2147483660"/>
            <pc:sldLayoutMk cId="3482728965" sldId="2147483671"/>
          </pc:sldLayoutMkLst>
        </pc:sldLayoutChg>
        <pc:sldLayoutChg chg="ad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3981559928" sldId="2147483660"/>
            <pc:sldLayoutMk cId="923951353" sldId="2147483687"/>
          </pc:sldLayoutMkLst>
        </pc:sldLayoutChg>
        <pc:sldLayoutChg chg="ad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3981559928" sldId="2147483660"/>
            <pc:sldLayoutMk cId="2523057601" sldId="2147483719"/>
          </pc:sldLayoutMkLst>
        </pc:sldLayoutChg>
        <pc:sldLayoutChg chg="ad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3981559928" sldId="2147483660"/>
            <pc:sldLayoutMk cId="4095903551" sldId="2147483720"/>
          </pc:sldLayoutMkLst>
        </pc:sldLayoutChg>
        <pc:sldLayoutChg chg="ad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3981559928" sldId="2147483660"/>
            <pc:sldLayoutMk cId="4111157375" sldId="2147483721"/>
          </pc:sldLayoutMkLst>
        </pc:sldLayoutChg>
      </pc:sldMasterChg>
      <pc:sldMasterChg chg="replId addSldLayout delSldLayout modSldLayout">
        <pc:chgData name="Laura Boelsterli" userId="S::lboelsterli@somervillema.gov::779b3391-97c1-4cd4-a2ab-1a0d51e76e7d" providerId="AD" clId="Web-{576E1938-8E4F-F6BB-96B9-250C8672D4D4}" dt="2025-03-13T20:12:40.654" v="4"/>
        <pc:sldMasterMkLst>
          <pc:docMk/>
          <pc:sldMasterMk cId="2460954070" sldId="2147483722"/>
        </pc:sldMasterMkLst>
        <pc:sldLayoutChg chg="add del">
          <pc:chgData name="Laura Boelsterli" userId="S::lboelsterli@somervillema.gov::779b3391-97c1-4cd4-a2ab-1a0d51e76e7d" providerId="AD" clId="Web-{576E1938-8E4F-F6BB-96B9-250C8672D4D4}" dt="2025-03-13T20:12:32.591" v="1"/>
          <pc:sldLayoutMkLst>
            <pc:docMk/>
            <pc:sldMasterMk cId="2460954070" sldId="2147483722"/>
            <pc:sldLayoutMk cId="1544599929" sldId="2147483672"/>
          </pc:sldLayoutMkLst>
        </pc:sldLayoutChg>
        <pc:sldLayoutChg chg="add del">
          <pc:chgData name="Laura Boelsterli" userId="S::lboelsterli@somervillema.gov::779b3391-97c1-4cd4-a2ab-1a0d51e76e7d" providerId="AD" clId="Web-{576E1938-8E4F-F6BB-96B9-250C8672D4D4}" dt="2025-03-13T20:12:38.404" v="3"/>
          <pc:sldLayoutMkLst>
            <pc:docMk/>
            <pc:sldMasterMk cId="2460954070" sldId="2147483722"/>
            <pc:sldLayoutMk cId="4026760034" sldId="2147483672"/>
          </pc:sldLayoutMkLst>
        </pc:sldLayoutChg>
        <pc:sldLayoutChg chg="replI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2460954070" sldId="2147483722"/>
            <pc:sldLayoutMk cId="3479445657" sldId="2147483723"/>
          </pc:sldLayoutMkLst>
        </pc:sldLayoutChg>
        <pc:sldLayoutChg chg="replI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2460954070" sldId="2147483722"/>
            <pc:sldLayoutMk cId="1718958274" sldId="2147483724"/>
          </pc:sldLayoutMkLst>
        </pc:sldLayoutChg>
        <pc:sldLayoutChg chg="replI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2460954070" sldId="2147483722"/>
            <pc:sldLayoutMk cId="1203092039" sldId="2147483725"/>
          </pc:sldLayoutMkLst>
        </pc:sldLayoutChg>
        <pc:sldLayoutChg chg="replI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2460954070" sldId="2147483722"/>
            <pc:sldLayoutMk cId="3171841454" sldId="2147483726"/>
          </pc:sldLayoutMkLst>
        </pc:sldLayoutChg>
        <pc:sldLayoutChg chg="replId">
          <pc:chgData name="Laura Boelsterli" userId="S::lboelsterli@somervillema.gov::779b3391-97c1-4cd4-a2ab-1a0d51e76e7d" providerId="AD" clId="Web-{576E1938-8E4F-F6BB-96B9-250C8672D4D4}" dt="2025-03-13T20:12:40.654" v="4"/>
          <pc:sldLayoutMkLst>
            <pc:docMk/>
            <pc:sldMasterMk cId="2460954070" sldId="2147483722"/>
            <pc:sldLayoutMk cId="2385387890" sldId="2147483727"/>
          </pc:sldLayoutMkLst>
        </pc:sldLayoutChg>
      </pc:sldMasterChg>
    </pc:docChg>
  </pc:docChgLst>
  <pc:docChgLst>
    <pc:chgData name="Laura Boelsterli" userId="S::lboelsterli@somervillema.gov::779b3391-97c1-4cd4-a2ab-1a0d51e76e7d" providerId="AD" clId="Web-{47577DB3-E041-AAD4-1934-59AAC71E09A1}"/>
    <pc:docChg chg="modSld">
      <pc:chgData name="Laura Boelsterli" userId="S::lboelsterli@somervillema.gov::779b3391-97c1-4cd4-a2ab-1a0d51e76e7d" providerId="AD" clId="Web-{47577DB3-E041-AAD4-1934-59AAC71E09A1}" dt="2025-03-14T14:30:37.247" v="4" actId="20577"/>
      <pc:docMkLst>
        <pc:docMk/>
      </pc:docMkLst>
      <pc:sldChg chg="modSp">
        <pc:chgData name="Laura Boelsterli" userId="S::lboelsterli@somervillema.gov::779b3391-97c1-4cd4-a2ab-1a0d51e76e7d" providerId="AD" clId="Web-{47577DB3-E041-AAD4-1934-59AAC71E09A1}" dt="2025-03-14T14:30:37.247" v="4" actId="20577"/>
        <pc:sldMkLst>
          <pc:docMk/>
          <pc:sldMk cId="3286963705" sldId="272"/>
        </pc:sldMkLst>
        <pc:spChg chg="mod">
          <ac:chgData name="Laura Boelsterli" userId="S::lboelsterli@somervillema.gov::779b3391-97c1-4cd4-a2ab-1a0d51e76e7d" providerId="AD" clId="Web-{47577DB3-E041-AAD4-1934-59AAC71E09A1}" dt="2025-03-14T14:30:37.247" v="4" actId="20577"/>
          <ac:spMkLst>
            <pc:docMk/>
            <pc:sldMk cId="3286963705" sldId="272"/>
            <ac:spMk id="14" creationId="{B0F5C49E-B206-98F6-5FAF-E4F8A5909498}"/>
          </ac:spMkLst>
        </pc:spChg>
      </pc:sldChg>
    </pc:docChg>
  </pc:docChgLst>
  <pc:docChgLst>
    <pc:chgData name="Julianna Horiuchi" userId="S::jhoriuchi@somervillema.gov::b138303c-59b9-4ded-ba68-8bde6281b7ea" providerId="AD" clId="Web-{79516B4E-F893-5411-40C6-4B3E5FFC988A}"/>
    <pc:docChg chg="modSld">
      <pc:chgData name="Julianna Horiuchi" userId="S::jhoriuchi@somervillema.gov::b138303c-59b9-4ded-ba68-8bde6281b7ea" providerId="AD" clId="Web-{79516B4E-F893-5411-40C6-4B3E5FFC988A}" dt="2025-04-24T19:19:55.916" v="3" actId="20577"/>
      <pc:docMkLst>
        <pc:docMk/>
      </pc:docMkLst>
      <pc:sldChg chg="modSp">
        <pc:chgData name="Julianna Horiuchi" userId="S::jhoriuchi@somervillema.gov::b138303c-59b9-4ded-ba68-8bde6281b7ea" providerId="AD" clId="Web-{79516B4E-F893-5411-40C6-4B3E5FFC988A}" dt="2025-04-24T19:19:55.916" v="3" actId="20577"/>
        <pc:sldMkLst>
          <pc:docMk/>
          <pc:sldMk cId="3286963705" sldId="272"/>
        </pc:sldMkLst>
        <pc:spChg chg="mod">
          <ac:chgData name="Julianna Horiuchi" userId="S::jhoriuchi@somervillema.gov::b138303c-59b9-4ded-ba68-8bde6281b7ea" providerId="AD" clId="Web-{79516B4E-F893-5411-40C6-4B3E5FFC988A}" dt="2025-04-24T19:19:55.916" v="3" actId="20577"/>
          <ac:spMkLst>
            <pc:docMk/>
            <pc:sldMk cId="3286963705" sldId="272"/>
            <ac:spMk id="7" creationId="{9D2DB228-2252-615D-6B39-B9917C2D7734}"/>
          </ac:spMkLst>
        </pc:spChg>
      </pc:sldChg>
    </pc:docChg>
  </pc:docChgLst>
  <pc:docChgLst>
    <pc:chgData name="Laura Boelsterli" userId="S::lboelsterli@somervillema.gov::779b3391-97c1-4cd4-a2ab-1a0d51e76e7d" providerId="AD" clId="Web-{5383ED7E-95ED-524A-2A9C-4CB47D18FE9E}"/>
    <pc:docChg chg="modSld">
      <pc:chgData name="Laura Boelsterli" userId="S::lboelsterli@somervillema.gov::779b3391-97c1-4cd4-a2ab-1a0d51e76e7d" providerId="AD" clId="Web-{5383ED7E-95ED-524A-2A9C-4CB47D18FE9E}" dt="2025-03-17T15:56:57.405" v="0" actId="20577"/>
      <pc:docMkLst>
        <pc:docMk/>
      </pc:docMkLst>
      <pc:sldChg chg="modSp">
        <pc:chgData name="Laura Boelsterli" userId="S::lboelsterli@somervillema.gov::779b3391-97c1-4cd4-a2ab-1a0d51e76e7d" providerId="AD" clId="Web-{5383ED7E-95ED-524A-2A9C-4CB47D18FE9E}" dt="2025-03-17T15:56:57.405" v="0" actId="20577"/>
        <pc:sldMkLst>
          <pc:docMk/>
          <pc:sldMk cId="3286963705" sldId="272"/>
        </pc:sldMkLst>
        <pc:spChg chg="mod">
          <ac:chgData name="Laura Boelsterli" userId="S::lboelsterli@somervillema.gov::779b3391-97c1-4cd4-a2ab-1a0d51e76e7d" providerId="AD" clId="Web-{5383ED7E-95ED-524A-2A9C-4CB47D18FE9E}" dt="2025-03-17T15:56:57.405" v="0" actId="20577"/>
          <ac:spMkLst>
            <pc:docMk/>
            <pc:sldMk cId="3286963705" sldId="272"/>
            <ac:spMk id="14" creationId="{B0F5C49E-B206-98F6-5FAF-E4F8A590949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02745-79A4-700B-649F-4E1DCAEB8A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152525"/>
            <a:ext cx="10401300" cy="3305175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CB6E-64B9-44C2-FC60-9B7EA9649F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10401300" cy="20574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488308-3819-8794-29CB-F77E9531AF02}"/>
              </a:ext>
            </a:extLst>
          </p:cNvPr>
          <p:cNvSpPr/>
          <p:nvPr userDrawn="1"/>
        </p:nvSpPr>
        <p:spPr>
          <a:xfrm>
            <a:off x="12068175" y="0"/>
            <a:ext cx="12382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3AEA72-7DB0-4F55-56E3-C196DE324CF9}"/>
              </a:ext>
            </a:extLst>
          </p:cNvPr>
          <p:cNvSpPr/>
          <p:nvPr userDrawn="1"/>
        </p:nvSpPr>
        <p:spPr>
          <a:xfrm>
            <a:off x="11620500" y="0"/>
            <a:ext cx="323261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2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FD8F-F0EA-6770-8114-D024E19BA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EBBECA-F909-6A0A-B91B-F0C75CDFD2E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" y="1333500"/>
            <a:ext cx="10782300" cy="529589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3"/>
              </a:buClr>
              <a:buFont typeface="Bierstadt" panose="020B0004020202020204" pitchFamily="34" charset="0"/>
              <a:buChar char="•"/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  <a:latin typeface="Franklin Gothic Book" panose="020B0503020102020204" pitchFamily="34" charset="0"/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5479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FE135-348F-DFC8-40A7-36A70DBA88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28601"/>
            <a:ext cx="10782300" cy="9905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222F6CE-08AE-1101-0A34-9D5C70EC16F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609600" y="1333500"/>
            <a:ext cx="5334000" cy="5295899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3"/>
              </a:buClr>
              <a:buFont typeface="Bierstadt" panose="020B00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5ADF36-2077-5643-8E7C-F0FB92444D6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065992" y="1333501"/>
            <a:ext cx="5334000" cy="52959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3"/>
              </a:buClr>
              <a:buFont typeface="Bierstadt" panose="020B00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363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A146EE-7832-4BAE-127B-A8614ABB0065}"/>
              </a:ext>
            </a:extLst>
          </p:cNvPr>
          <p:cNvSpPr/>
          <p:nvPr userDrawn="1"/>
        </p:nvSpPr>
        <p:spPr>
          <a:xfrm>
            <a:off x="0" y="-1400"/>
            <a:ext cx="3924300" cy="6859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7AE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59D6F-2082-CFED-E2E9-66DB48C201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2491" y="617095"/>
            <a:ext cx="3408156" cy="1306032"/>
          </a:xfrm>
        </p:spPr>
        <p:txBody>
          <a:bodyPr anchor="t">
            <a:noAutofit/>
          </a:bodyPr>
          <a:lstStyle>
            <a:lvl1pPr algn="l">
              <a:defRPr sz="2800" b="0">
                <a:solidFill>
                  <a:schemeClr val="bg1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Project Name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FBEA5-F6EE-579E-957F-2B3B80350F7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15228" y="2281214"/>
            <a:ext cx="2725419" cy="82690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What is the problem we are trying to solve?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4CF3FD-6EDD-D292-1E33-66F9474C2A0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059987" y="227201"/>
            <a:ext cx="7404132" cy="6400799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/>
              <a:defRPr sz="2000" b="0">
                <a:solidFill>
                  <a:schemeClr val="tx1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A7AE6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/>
              <a:t>*Include relevant links*</a:t>
            </a:r>
            <a:br>
              <a:rPr lang="en-US" sz="2000"/>
            </a:br>
            <a:r>
              <a:rPr lang="en-US" sz="2000"/>
              <a:t>Background: What was this project about? What happened?</a:t>
            </a:r>
            <a:br>
              <a:rPr lang="en-US" sz="2000"/>
            </a:br>
            <a:r>
              <a:rPr lang="en-US" sz="2000"/>
              <a:t>Takeaways: How did it go? What should we remember from this project? What decisions did we make?</a:t>
            </a:r>
            <a:br>
              <a:rPr lang="en-US" sz="2000"/>
            </a:br>
            <a:r>
              <a:rPr lang="en-US" sz="2000"/>
              <a:t>Next Steps: What comes next?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6DC0B76C-4ECC-A5B1-00B9-C7E6E94B0831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1005050" y="3450153"/>
            <a:ext cx="2735597" cy="78335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What is the ideal state?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8C166E38-F99E-5480-151F-94AC5B41EDF6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1015227" y="4570161"/>
            <a:ext cx="2725420" cy="858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Who worked on it?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C66887D2-A5D8-54BD-80D5-FA9B7B494C13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1015462" y="5764344"/>
            <a:ext cx="2725185" cy="86983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  <a:latin typeface="Franklin Gothic Book" panose="020B0503020102020204" pitchFamily="34" charset="0"/>
                <a:ea typeface="Verdana" panose="020B060403050404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When did it happen?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018EC75A-060F-2C00-85F1-A8A607402510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32491" y="258388"/>
            <a:ext cx="3408156" cy="3753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 cap="all" baseline="0">
                <a:solidFill>
                  <a:schemeClr val="accent3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WORKSTREAM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A24553-D60F-96EC-6410-1EC0E2A8BFA7}"/>
              </a:ext>
            </a:extLst>
          </p:cNvPr>
          <p:cNvSpPr txBox="1"/>
          <p:nvPr userDrawn="1"/>
        </p:nvSpPr>
        <p:spPr>
          <a:xfrm>
            <a:off x="1015956" y="2060889"/>
            <a:ext cx="27280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>
                <a:solidFill>
                  <a:schemeClr val="accent3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THE PROBLEM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B6DE7-CC0C-AE67-32D7-696D48F06507}"/>
              </a:ext>
            </a:extLst>
          </p:cNvPr>
          <p:cNvSpPr txBox="1"/>
          <p:nvPr userDrawn="1"/>
        </p:nvSpPr>
        <p:spPr>
          <a:xfrm>
            <a:off x="1015227" y="3224728"/>
            <a:ext cx="26823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all" baseline="0">
                <a:solidFill>
                  <a:schemeClr val="accent3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The Pony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916BD0-08D0-1699-18AC-1D6BFDD73B3B}"/>
              </a:ext>
            </a:extLst>
          </p:cNvPr>
          <p:cNvSpPr txBox="1"/>
          <p:nvPr userDrawn="1"/>
        </p:nvSpPr>
        <p:spPr>
          <a:xfrm>
            <a:off x="1015392" y="4354802"/>
            <a:ext cx="2692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all" baseline="0">
                <a:solidFill>
                  <a:schemeClr val="accent3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The team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C234A6-1F16-D548-DA7A-029EA0FE077F}"/>
              </a:ext>
            </a:extLst>
          </p:cNvPr>
          <p:cNvSpPr txBox="1"/>
          <p:nvPr userDrawn="1"/>
        </p:nvSpPr>
        <p:spPr>
          <a:xfrm>
            <a:off x="1015226" y="5552406"/>
            <a:ext cx="268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cap="all" baseline="0">
                <a:solidFill>
                  <a:schemeClr val="accent3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The </a:t>
            </a:r>
            <a:r>
              <a:rPr lang="en-US" sz="1200" b="0" cap="all" baseline="0" err="1">
                <a:solidFill>
                  <a:schemeClr val="accent3"/>
                </a:solidFill>
                <a:latin typeface="+mj-lt"/>
                <a:ea typeface="Verdana" panose="020B0604030504040204" pitchFamily="34" charset="0"/>
                <a:cs typeface="Arial" panose="020B0604020202020204" pitchFamily="34" charset="0"/>
              </a:rPr>
              <a:t>tImeline</a:t>
            </a:r>
            <a:endParaRPr lang="en-US" sz="1200" b="0" cap="all" baseline="0">
              <a:solidFill>
                <a:schemeClr val="accent3"/>
              </a:solidFill>
              <a:latin typeface="+mj-lt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81E3CFA-DE5A-7CB6-B914-B40C5EF1A88A}"/>
              </a:ext>
            </a:extLst>
          </p:cNvPr>
          <p:cNvGrpSpPr/>
          <p:nvPr userDrawn="1"/>
        </p:nvGrpSpPr>
        <p:grpSpPr>
          <a:xfrm>
            <a:off x="342900" y="3271267"/>
            <a:ext cx="667593" cy="667593"/>
            <a:chOff x="2741731" y="74731"/>
            <a:chExt cx="6693144" cy="6693144"/>
          </a:xfrm>
          <a:solidFill>
            <a:schemeClr val="accent3"/>
          </a:solidFill>
        </p:grpSpPr>
        <p:sp>
          <p:nvSpPr>
            <p:cNvPr id="47" name="Circle: Hollow 46">
              <a:extLst>
                <a:ext uri="{FF2B5EF4-FFF2-40B4-BE49-F238E27FC236}">
                  <a16:creationId xmlns:a16="http://schemas.microsoft.com/office/drawing/2014/main" id="{D7A1CE92-CA69-1C01-5309-99C6DA4649D0}"/>
                </a:ext>
              </a:extLst>
            </p:cNvPr>
            <p:cNvSpPr/>
            <p:nvPr userDrawn="1"/>
          </p:nvSpPr>
          <p:spPr>
            <a:xfrm>
              <a:off x="2741731" y="74731"/>
              <a:ext cx="6693144" cy="6693144"/>
            </a:xfrm>
            <a:prstGeom prst="donut">
              <a:avLst>
                <a:gd name="adj" fmla="val 6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D17B046-35BB-CAC5-F074-3416ACE521DD}"/>
                </a:ext>
              </a:extLst>
            </p:cNvPr>
            <p:cNvSpPr/>
            <p:nvPr userDrawn="1"/>
          </p:nvSpPr>
          <p:spPr>
            <a:xfrm rot="15707969" flipH="1">
              <a:off x="3651282" y="1720968"/>
              <a:ext cx="3853267" cy="3901925"/>
            </a:xfrm>
            <a:custGeom>
              <a:avLst/>
              <a:gdLst>
                <a:gd name="connsiteX0" fmla="*/ 2404123 w 2564963"/>
                <a:gd name="connsiteY0" fmla="*/ 2459845 h 2597353"/>
                <a:gd name="connsiteX1" fmla="*/ 2413020 w 2564963"/>
                <a:gd name="connsiteY1" fmla="*/ 2460651 h 2597353"/>
                <a:gd name="connsiteX2" fmla="*/ 2413217 w 2564963"/>
                <a:gd name="connsiteY2" fmla="*/ 2462363 h 2597353"/>
                <a:gd name="connsiteX3" fmla="*/ 1734687 w 2564963"/>
                <a:gd name="connsiteY3" fmla="*/ 2231953 h 2597353"/>
                <a:gd name="connsiteX4" fmla="*/ 1736398 w 2564963"/>
                <a:gd name="connsiteY4" fmla="*/ 2229415 h 2597353"/>
                <a:gd name="connsiteX5" fmla="*/ 1738884 w 2564963"/>
                <a:gd name="connsiteY5" fmla="*/ 2232869 h 2597353"/>
                <a:gd name="connsiteX6" fmla="*/ 6382 w 2564963"/>
                <a:gd name="connsiteY6" fmla="*/ 741178 h 2597353"/>
                <a:gd name="connsiteX7" fmla="*/ 65555 w 2564963"/>
                <a:gd name="connsiteY7" fmla="*/ 922843 h 2597353"/>
                <a:gd name="connsiteX8" fmla="*/ 72171 w 2564963"/>
                <a:gd name="connsiteY8" fmla="*/ 930714 h 2597353"/>
                <a:gd name="connsiteX9" fmla="*/ 76556 w 2564963"/>
                <a:gd name="connsiteY9" fmla="*/ 940535 h 2597353"/>
                <a:gd name="connsiteX10" fmla="*/ 162269 w 2564963"/>
                <a:gd name="connsiteY10" fmla="*/ 1037249 h 2597353"/>
                <a:gd name="connsiteX11" fmla="*/ 347666 w 2564963"/>
                <a:gd name="connsiteY11" fmla="*/ 1104947 h 2597353"/>
                <a:gd name="connsiteX12" fmla="*/ 358062 w 2564963"/>
                <a:gd name="connsiteY12" fmla="*/ 1102945 h 2597353"/>
                <a:gd name="connsiteX13" fmla="*/ 366358 w 2564963"/>
                <a:gd name="connsiteY13" fmla="*/ 1106744 h 2597353"/>
                <a:gd name="connsiteX14" fmla="*/ 616130 w 2564963"/>
                <a:gd name="connsiteY14" fmla="*/ 1115927 h 2597353"/>
                <a:gd name="connsiteX15" fmla="*/ 617749 w 2564963"/>
                <a:gd name="connsiteY15" fmla="*/ 1116961 h 2597353"/>
                <a:gd name="connsiteX16" fmla="*/ 770604 w 2564963"/>
                <a:gd name="connsiteY16" fmla="*/ 1144164 h 2597353"/>
                <a:gd name="connsiteX17" fmla="*/ 897621 w 2564963"/>
                <a:gd name="connsiteY17" fmla="*/ 1202812 h 2597353"/>
                <a:gd name="connsiteX18" fmla="*/ 945548 w 2564963"/>
                <a:gd name="connsiteY18" fmla="*/ 1249784 h 2597353"/>
                <a:gd name="connsiteX19" fmla="*/ 971919 w 2564963"/>
                <a:gd name="connsiteY19" fmla="*/ 1305997 h 2597353"/>
                <a:gd name="connsiteX20" fmla="*/ 986276 w 2564963"/>
                <a:gd name="connsiteY20" fmla="*/ 1405622 h 2597353"/>
                <a:gd name="connsiteX21" fmla="*/ 988758 w 2564963"/>
                <a:gd name="connsiteY21" fmla="*/ 1409803 h 2597353"/>
                <a:gd name="connsiteX22" fmla="*/ 988758 w 2564963"/>
                <a:gd name="connsiteY22" fmla="*/ 1612745 h 2597353"/>
                <a:gd name="connsiteX23" fmla="*/ 979334 w 2564963"/>
                <a:gd name="connsiteY23" fmla="*/ 1695850 h 2597353"/>
                <a:gd name="connsiteX24" fmla="*/ 976731 w 2564963"/>
                <a:gd name="connsiteY24" fmla="*/ 1776583 h 2597353"/>
                <a:gd name="connsiteX25" fmla="*/ 977840 w 2564963"/>
                <a:gd name="connsiteY25" fmla="*/ 1796584 h 2597353"/>
                <a:gd name="connsiteX26" fmla="*/ 974473 w 2564963"/>
                <a:gd name="connsiteY26" fmla="*/ 1945691 h 2597353"/>
                <a:gd name="connsiteX27" fmla="*/ 1129705 w 2564963"/>
                <a:gd name="connsiteY27" fmla="*/ 2356268 h 2597353"/>
                <a:gd name="connsiteX28" fmla="*/ 1130423 w 2564963"/>
                <a:gd name="connsiteY28" fmla="*/ 2356413 h 2597353"/>
                <a:gd name="connsiteX29" fmla="*/ 1139520 w 2564963"/>
                <a:gd name="connsiteY29" fmla="*/ 2364527 h 2597353"/>
                <a:gd name="connsiteX30" fmla="*/ 1487841 w 2564963"/>
                <a:gd name="connsiteY30" fmla="*/ 2424508 h 2597353"/>
                <a:gd name="connsiteX31" fmla="*/ 1799464 w 2564963"/>
                <a:gd name="connsiteY31" fmla="*/ 2371502 h 2597353"/>
                <a:gd name="connsiteX32" fmla="*/ 1812499 w 2564963"/>
                <a:gd name="connsiteY32" fmla="*/ 2364329 h 2597353"/>
                <a:gd name="connsiteX33" fmla="*/ 1825054 w 2564963"/>
                <a:gd name="connsiteY33" fmla="*/ 2377470 h 2597353"/>
                <a:gd name="connsiteX34" fmla="*/ 2052755 w 2564963"/>
                <a:gd name="connsiteY34" fmla="*/ 2516257 h 2597353"/>
                <a:gd name="connsiteX35" fmla="*/ 2337513 w 2564963"/>
                <a:gd name="connsiteY35" fmla="*/ 2587124 h 2597353"/>
                <a:gd name="connsiteX36" fmla="*/ 2339217 w 2564963"/>
                <a:gd name="connsiteY36" fmla="*/ 2586933 h 2597353"/>
                <a:gd name="connsiteX37" fmla="*/ 2352760 w 2564963"/>
                <a:gd name="connsiteY37" fmla="*/ 2590684 h 2597353"/>
                <a:gd name="connsiteX38" fmla="*/ 2512570 w 2564963"/>
                <a:gd name="connsiteY38" fmla="*/ 2577146 h 2597353"/>
                <a:gd name="connsiteX39" fmla="*/ 2516829 w 2564963"/>
                <a:gd name="connsiteY39" fmla="*/ 2571374 h 2597353"/>
                <a:gd name="connsiteX40" fmla="*/ 2521755 w 2564963"/>
                <a:gd name="connsiteY40" fmla="*/ 2568748 h 2597353"/>
                <a:gd name="connsiteX41" fmla="*/ 2564717 w 2564963"/>
                <a:gd name="connsiteY41" fmla="*/ 2387892 h 2597353"/>
                <a:gd name="connsiteX42" fmla="*/ 2478747 w 2564963"/>
                <a:gd name="connsiteY42" fmla="*/ 2195857 h 2597353"/>
                <a:gd name="connsiteX43" fmla="*/ 2468462 w 2564963"/>
                <a:gd name="connsiteY43" fmla="*/ 2201340 h 2597353"/>
                <a:gd name="connsiteX44" fmla="*/ 2155264 w 2564963"/>
                <a:gd name="connsiteY44" fmla="*/ 2172966 h 2597353"/>
                <a:gd name="connsiteX45" fmla="*/ 2150009 w 2564963"/>
                <a:gd name="connsiteY45" fmla="*/ 2161346 h 2597353"/>
                <a:gd name="connsiteX46" fmla="*/ 1796611 w 2564963"/>
                <a:gd name="connsiteY46" fmla="*/ 1670442 h 2597353"/>
                <a:gd name="connsiteX47" fmla="*/ 1779754 w 2564963"/>
                <a:gd name="connsiteY47" fmla="*/ 1654812 h 2597353"/>
                <a:gd name="connsiteX48" fmla="*/ 1784825 w 2564963"/>
                <a:gd name="connsiteY48" fmla="*/ 1647509 h 2597353"/>
                <a:gd name="connsiteX49" fmla="*/ 1924743 w 2564963"/>
                <a:gd name="connsiteY49" fmla="*/ 1004183 h 2597353"/>
                <a:gd name="connsiteX50" fmla="*/ 1921796 w 2564963"/>
                <a:gd name="connsiteY50" fmla="*/ 987852 h 2597353"/>
                <a:gd name="connsiteX51" fmla="*/ 1926759 w 2564963"/>
                <a:gd name="connsiteY51" fmla="*/ 968382 h 2597353"/>
                <a:gd name="connsiteX52" fmla="*/ 1903974 w 2564963"/>
                <a:gd name="connsiteY52" fmla="*/ 810279 h 2597353"/>
                <a:gd name="connsiteX53" fmla="*/ 2029096 w 2564963"/>
                <a:gd name="connsiteY53" fmla="*/ 792248 h 2597353"/>
                <a:gd name="connsiteX54" fmla="*/ 2032694 w 2564963"/>
                <a:gd name="connsiteY54" fmla="*/ 793860 h 2597353"/>
                <a:gd name="connsiteX55" fmla="*/ 2094691 w 2564963"/>
                <a:gd name="connsiteY55" fmla="*/ 850883 h 2597353"/>
                <a:gd name="connsiteX56" fmla="*/ 2128497 w 2564963"/>
                <a:gd name="connsiteY56" fmla="*/ 849470 h 2597353"/>
                <a:gd name="connsiteX57" fmla="*/ 2240420 w 2564963"/>
                <a:gd name="connsiteY57" fmla="*/ 727784 h 2597353"/>
                <a:gd name="connsiteX58" fmla="*/ 2241801 w 2564963"/>
                <a:gd name="connsiteY58" fmla="*/ 726665 h 2597353"/>
                <a:gd name="connsiteX59" fmla="*/ 2244151 w 2564963"/>
                <a:gd name="connsiteY59" fmla="*/ 723729 h 2597353"/>
                <a:gd name="connsiteX60" fmla="*/ 2245383 w 2564963"/>
                <a:gd name="connsiteY60" fmla="*/ 722389 h 2597353"/>
                <a:gd name="connsiteX61" fmla="*/ 2245518 w 2564963"/>
                <a:gd name="connsiteY61" fmla="*/ 722018 h 2597353"/>
                <a:gd name="connsiteX62" fmla="*/ 2289899 w 2564963"/>
                <a:gd name="connsiteY62" fmla="*/ 666540 h 2597353"/>
                <a:gd name="connsiteX63" fmla="*/ 2317973 w 2564963"/>
                <a:gd name="connsiteY63" fmla="*/ 606308 h 2597353"/>
                <a:gd name="connsiteX64" fmla="*/ 2320203 w 2564963"/>
                <a:gd name="connsiteY64" fmla="*/ 586405 h 2597353"/>
                <a:gd name="connsiteX65" fmla="*/ 2321000 w 2564963"/>
                <a:gd name="connsiteY65" fmla="*/ 585043 h 2597353"/>
                <a:gd name="connsiteX66" fmla="*/ 2325254 w 2564963"/>
                <a:gd name="connsiteY66" fmla="*/ 556126 h 2597353"/>
                <a:gd name="connsiteX67" fmla="*/ 2316755 w 2564963"/>
                <a:gd name="connsiteY67" fmla="*/ 528160 h 2597353"/>
                <a:gd name="connsiteX68" fmla="*/ 2307469 w 2564963"/>
                <a:gd name="connsiteY68" fmla="*/ 516647 h 2597353"/>
                <a:gd name="connsiteX69" fmla="*/ 2305814 w 2564963"/>
                <a:gd name="connsiteY69" fmla="*/ 513015 h 2597353"/>
                <a:gd name="connsiteX70" fmla="*/ 2303818 w 2564963"/>
                <a:gd name="connsiteY70" fmla="*/ 512121 h 2597353"/>
                <a:gd name="connsiteX71" fmla="*/ 2296490 w 2564963"/>
                <a:gd name="connsiteY71" fmla="*/ 503034 h 2597353"/>
                <a:gd name="connsiteX72" fmla="*/ 2000866 w 2564963"/>
                <a:gd name="connsiteY72" fmla="*/ 438425 h 2597353"/>
                <a:gd name="connsiteX73" fmla="*/ 1782022 w 2564963"/>
                <a:gd name="connsiteY73" fmla="*/ 496323 h 2597353"/>
                <a:gd name="connsiteX74" fmla="*/ 1751972 w 2564963"/>
                <a:gd name="connsiteY74" fmla="*/ 515732 h 2597353"/>
                <a:gd name="connsiteX75" fmla="*/ 1749934 w 2564963"/>
                <a:gd name="connsiteY75" fmla="*/ 516563 h 2597353"/>
                <a:gd name="connsiteX76" fmla="*/ 1748522 w 2564963"/>
                <a:gd name="connsiteY76" fmla="*/ 517960 h 2597353"/>
                <a:gd name="connsiteX77" fmla="*/ 1745256 w 2564963"/>
                <a:gd name="connsiteY77" fmla="*/ 520070 h 2597353"/>
                <a:gd name="connsiteX78" fmla="*/ 1718108 w 2564963"/>
                <a:gd name="connsiteY78" fmla="*/ 546201 h 2597353"/>
                <a:gd name="connsiteX79" fmla="*/ 1715538 w 2564963"/>
                <a:gd name="connsiteY79" fmla="*/ 550591 h 2597353"/>
                <a:gd name="connsiteX80" fmla="*/ 1519659 w 2564963"/>
                <a:gd name="connsiteY80" fmla="*/ 744370 h 2597353"/>
                <a:gd name="connsiteX81" fmla="*/ 1511816 w 2564963"/>
                <a:gd name="connsiteY81" fmla="*/ 735542 h 2597353"/>
                <a:gd name="connsiteX82" fmla="*/ 1100244 w 2564963"/>
                <a:gd name="connsiteY82" fmla="*/ 669474 h 2597353"/>
                <a:gd name="connsiteX83" fmla="*/ 1014685 w 2564963"/>
                <a:gd name="connsiteY83" fmla="*/ 685974 h 2597353"/>
                <a:gd name="connsiteX84" fmla="*/ 977117 w 2564963"/>
                <a:gd name="connsiteY84" fmla="*/ 697109 h 2597353"/>
                <a:gd name="connsiteX85" fmla="*/ 947236 w 2564963"/>
                <a:gd name="connsiteY85" fmla="*/ 633148 h 2597353"/>
                <a:gd name="connsiteX86" fmla="*/ 1051464 w 2564963"/>
                <a:gd name="connsiteY86" fmla="*/ 300679 h 2597353"/>
                <a:gd name="connsiteX87" fmla="*/ 1050293 w 2564963"/>
                <a:gd name="connsiteY87" fmla="*/ 287544 h 2597353"/>
                <a:gd name="connsiteX88" fmla="*/ 1052521 w 2564963"/>
                <a:gd name="connsiteY88" fmla="*/ 282757 h 2597353"/>
                <a:gd name="connsiteX89" fmla="*/ 1049768 w 2564963"/>
                <a:gd name="connsiteY89" fmla="*/ 275210 h 2597353"/>
                <a:gd name="connsiteX90" fmla="*/ 1050692 w 2564963"/>
                <a:gd name="connsiteY90" fmla="*/ 271581 h 2597353"/>
                <a:gd name="connsiteX91" fmla="*/ 1029523 w 2564963"/>
                <a:gd name="connsiteY91" fmla="*/ 124688 h 2597353"/>
                <a:gd name="connsiteX92" fmla="*/ 1027645 w 2564963"/>
                <a:gd name="connsiteY92" fmla="*/ 121524 h 2597353"/>
                <a:gd name="connsiteX93" fmla="*/ 1028147 w 2564963"/>
                <a:gd name="connsiteY93" fmla="*/ 113626 h 2597353"/>
                <a:gd name="connsiteX94" fmla="*/ 1007838 w 2564963"/>
                <a:gd name="connsiteY94" fmla="*/ 90556 h 2597353"/>
                <a:gd name="connsiteX95" fmla="*/ 831719 w 2564963"/>
                <a:gd name="connsiteY95" fmla="*/ 4117 h 2597353"/>
                <a:gd name="connsiteX96" fmla="*/ 801044 w 2564963"/>
                <a:gd name="connsiteY96" fmla="*/ 2165 h 2597353"/>
                <a:gd name="connsiteX97" fmla="*/ 798103 w 2564963"/>
                <a:gd name="connsiteY97" fmla="*/ 4754 h 2597353"/>
                <a:gd name="connsiteX98" fmla="*/ 784479 w 2564963"/>
                <a:gd name="connsiteY98" fmla="*/ 5892 h 2597353"/>
                <a:gd name="connsiteX99" fmla="*/ 170461 w 2564963"/>
                <a:gd name="connsiteY99" fmla="*/ 322471 h 2597353"/>
                <a:gd name="connsiteX100" fmla="*/ 164572 w 2564963"/>
                <a:gd name="connsiteY100" fmla="*/ 329434 h 2597353"/>
                <a:gd name="connsiteX101" fmla="*/ 146179 w 2564963"/>
                <a:gd name="connsiteY101" fmla="*/ 338725 h 2597353"/>
                <a:gd name="connsiteX102" fmla="*/ 72329 w 2564963"/>
                <a:gd name="connsiteY102" fmla="*/ 413140 h 2597353"/>
                <a:gd name="connsiteX103" fmla="*/ 17411 w 2564963"/>
                <a:gd name="connsiteY103" fmla="*/ 530120 h 2597353"/>
                <a:gd name="connsiteX104" fmla="*/ 15979 w 2564963"/>
                <a:gd name="connsiteY104" fmla="*/ 540775 h 2597353"/>
                <a:gd name="connsiteX105" fmla="*/ 11853 w 2564963"/>
                <a:gd name="connsiteY105" fmla="*/ 550198 h 2597353"/>
                <a:gd name="connsiteX106" fmla="*/ 6382 w 2564963"/>
                <a:gd name="connsiteY106" fmla="*/ 741178 h 2597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</a:cxnLst>
              <a:rect l="l" t="t" r="r" b="b"/>
              <a:pathLst>
                <a:path w="2564963" h="2597353">
                  <a:moveTo>
                    <a:pt x="2404123" y="2459845"/>
                  </a:moveTo>
                  <a:lnTo>
                    <a:pt x="2413020" y="2460651"/>
                  </a:lnTo>
                  <a:lnTo>
                    <a:pt x="2413217" y="2462363"/>
                  </a:lnTo>
                  <a:close/>
                  <a:moveTo>
                    <a:pt x="1734687" y="2231953"/>
                  </a:moveTo>
                  <a:lnTo>
                    <a:pt x="1736398" y="2229415"/>
                  </a:lnTo>
                  <a:lnTo>
                    <a:pt x="1738884" y="2232869"/>
                  </a:lnTo>
                  <a:close/>
                  <a:moveTo>
                    <a:pt x="6382" y="741178"/>
                  </a:moveTo>
                  <a:cubicBezTo>
                    <a:pt x="16868" y="813942"/>
                    <a:pt x="38713" y="878037"/>
                    <a:pt x="65555" y="922843"/>
                  </a:cubicBezTo>
                  <a:lnTo>
                    <a:pt x="72171" y="930714"/>
                  </a:lnTo>
                  <a:lnTo>
                    <a:pt x="76556" y="940535"/>
                  </a:lnTo>
                  <a:cubicBezTo>
                    <a:pt x="96963" y="975883"/>
                    <a:pt x="125840" y="1009248"/>
                    <a:pt x="162269" y="1037249"/>
                  </a:cubicBezTo>
                  <a:cubicBezTo>
                    <a:pt x="220554" y="1082052"/>
                    <a:pt x="287136" y="1104642"/>
                    <a:pt x="347666" y="1104947"/>
                  </a:cubicBezTo>
                  <a:lnTo>
                    <a:pt x="358062" y="1102945"/>
                  </a:lnTo>
                  <a:lnTo>
                    <a:pt x="366358" y="1106744"/>
                  </a:lnTo>
                  <a:lnTo>
                    <a:pt x="616130" y="1115927"/>
                  </a:lnTo>
                  <a:lnTo>
                    <a:pt x="617749" y="1116961"/>
                  </a:lnTo>
                  <a:lnTo>
                    <a:pt x="770604" y="1144164"/>
                  </a:lnTo>
                  <a:lnTo>
                    <a:pt x="897621" y="1202812"/>
                  </a:lnTo>
                  <a:lnTo>
                    <a:pt x="945548" y="1249784"/>
                  </a:lnTo>
                  <a:lnTo>
                    <a:pt x="971919" y="1305997"/>
                  </a:lnTo>
                  <a:lnTo>
                    <a:pt x="986276" y="1405622"/>
                  </a:lnTo>
                  <a:lnTo>
                    <a:pt x="988758" y="1409803"/>
                  </a:lnTo>
                  <a:lnTo>
                    <a:pt x="988758" y="1612745"/>
                  </a:lnTo>
                  <a:lnTo>
                    <a:pt x="979334" y="1695850"/>
                  </a:lnTo>
                  <a:cubicBezTo>
                    <a:pt x="977304" y="1723675"/>
                    <a:pt x="976459" y="1750687"/>
                    <a:pt x="976731" y="1776583"/>
                  </a:cubicBezTo>
                  <a:lnTo>
                    <a:pt x="977840" y="1796584"/>
                  </a:lnTo>
                  <a:lnTo>
                    <a:pt x="974473" y="1945691"/>
                  </a:lnTo>
                  <a:cubicBezTo>
                    <a:pt x="985928" y="2151835"/>
                    <a:pt x="1052157" y="2320677"/>
                    <a:pt x="1129705" y="2356268"/>
                  </a:cubicBezTo>
                  <a:lnTo>
                    <a:pt x="1130423" y="2356413"/>
                  </a:lnTo>
                  <a:lnTo>
                    <a:pt x="1139520" y="2364527"/>
                  </a:lnTo>
                  <a:cubicBezTo>
                    <a:pt x="1197389" y="2402306"/>
                    <a:pt x="1331767" y="2427199"/>
                    <a:pt x="1487841" y="2424508"/>
                  </a:cubicBezTo>
                  <a:cubicBezTo>
                    <a:pt x="1617902" y="2422266"/>
                    <a:pt x="1732246" y="2401400"/>
                    <a:pt x="1799464" y="2371502"/>
                  </a:cubicBezTo>
                  <a:lnTo>
                    <a:pt x="1812499" y="2364329"/>
                  </a:lnTo>
                  <a:lnTo>
                    <a:pt x="1825054" y="2377470"/>
                  </a:lnTo>
                  <a:cubicBezTo>
                    <a:pt x="1874802" y="2423810"/>
                    <a:pt x="1955902" y="2474514"/>
                    <a:pt x="2052755" y="2516257"/>
                  </a:cubicBezTo>
                  <a:cubicBezTo>
                    <a:pt x="2163445" y="2563963"/>
                    <a:pt x="2268513" y="2588674"/>
                    <a:pt x="2337513" y="2587124"/>
                  </a:cubicBezTo>
                  <a:lnTo>
                    <a:pt x="2339217" y="2586933"/>
                  </a:lnTo>
                  <a:lnTo>
                    <a:pt x="2352760" y="2590684"/>
                  </a:lnTo>
                  <a:cubicBezTo>
                    <a:pt x="2421041" y="2603526"/>
                    <a:pt x="2482891" y="2597183"/>
                    <a:pt x="2512570" y="2577146"/>
                  </a:cubicBezTo>
                  <a:lnTo>
                    <a:pt x="2516829" y="2571374"/>
                  </a:lnTo>
                  <a:lnTo>
                    <a:pt x="2521755" y="2568748"/>
                  </a:lnTo>
                  <a:cubicBezTo>
                    <a:pt x="2549429" y="2538291"/>
                    <a:pt x="2567297" y="2468493"/>
                    <a:pt x="2564717" y="2387892"/>
                  </a:cubicBezTo>
                  <a:cubicBezTo>
                    <a:pt x="2561276" y="2280424"/>
                    <a:pt x="2522787" y="2194447"/>
                    <a:pt x="2478747" y="2195857"/>
                  </a:cubicBezTo>
                  <a:lnTo>
                    <a:pt x="2468462" y="2201340"/>
                  </a:lnTo>
                  <a:lnTo>
                    <a:pt x="2155264" y="2172966"/>
                  </a:lnTo>
                  <a:lnTo>
                    <a:pt x="2150009" y="2161346"/>
                  </a:lnTo>
                  <a:lnTo>
                    <a:pt x="1796611" y="1670442"/>
                  </a:lnTo>
                  <a:lnTo>
                    <a:pt x="1779754" y="1654812"/>
                  </a:lnTo>
                  <a:lnTo>
                    <a:pt x="1784825" y="1647509"/>
                  </a:lnTo>
                  <a:lnTo>
                    <a:pt x="1924743" y="1004183"/>
                  </a:lnTo>
                  <a:lnTo>
                    <a:pt x="1921796" y="987852"/>
                  </a:lnTo>
                  <a:lnTo>
                    <a:pt x="1926759" y="968382"/>
                  </a:lnTo>
                  <a:lnTo>
                    <a:pt x="1903974" y="810279"/>
                  </a:lnTo>
                  <a:lnTo>
                    <a:pt x="2029096" y="792248"/>
                  </a:lnTo>
                  <a:lnTo>
                    <a:pt x="2032694" y="793860"/>
                  </a:lnTo>
                  <a:lnTo>
                    <a:pt x="2094691" y="850883"/>
                  </a:lnTo>
                  <a:cubicBezTo>
                    <a:pt x="2104416" y="859828"/>
                    <a:pt x="2119552" y="859196"/>
                    <a:pt x="2128497" y="849470"/>
                  </a:cubicBezTo>
                  <a:lnTo>
                    <a:pt x="2240420" y="727784"/>
                  </a:lnTo>
                  <a:lnTo>
                    <a:pt x="2241801" y="726665"/>
                  </a:lnTo>
                  <a:lnTo>
                    <a:pt x="2244151" y="723729"/>
                  </a:lnTo>
                  <a:lnTo>
                    <a:pt x="2245383" y="722389"/>
                  </a:lnTo>
                  <a:lnTo>
                    <a:pt x="2245518" y="722018"/>
                  </a:lnTo>
                  <a:lnTo>
                    <a:pt x="2289899" y="666540"/>
                  </a:lnTo>
                  <a:cubicBezTo>
                    <a:pt x="2302708" y="646099"/>
                    <a:pt x="2312180" y="625640"/>
                    <a:pt x="2317973" y="606308"/>
                  </a:cubicBezTo>
                  <a:lnTo>
                    <a:pt x="2320203" y="586405"/>
                  </a:lnTo>
                  <a:lnTo>
                    <a:pt x="2321000" y="585043"/>
                  </a:lnTo>
                  <a:cubicBezTo>
                    <a:pt x="2324495" y="575545"/>
                    <a:pt x="2325981" y="565869"/>
                    <a:pt x="2325254" y="556126"/>
                  </a:cubicBezTo>
                  <a:cubicBezTo>
                    <a:pt x="2324527" y="546383"/>
                    <a:pt x="2321621" y="537035"/>
                    <a:pt x="2316755" y="528160"/>
                  </a:cubicBezTo>
                  <a:lnTo>
                    <a:pt x="2307469" y="516647"/>
                  </a:lnTo>
                  <a:lnTo>
                    <a:pt x="2305814" y="513015"/>
                  </a:lnTo>
                  <a:lnTo>
                    <a:pt x="2303818" y="512121"/>
                  </a:lnTo>
                  <a:lnTo>
                    <a:pt x="2296490" y="503034"/>
                  </a:lnTo>
                  <a:cubicBezTo>
                    <a:pt x="2245063" y="455939"/>
                    <a:pt x="2130868" y="428723"/>
                    <a:pt x="2000866" y="438425"/>
                  </a:cubicBezTo>
                  <a:cubicBezTo>
                    <a:pt x="1914197" y="444894"/>
                    <a:pt x="1836913" y="466546"/>
                    <a:pt x="1782022" y="496323"/>
                  </a:cubicBezTo>
                  <a:lnTo>
                    <a:pt x="1751972" y="515732"/>
                  </a:lnTo>
                  <a:lnTo>
                    <a:pt x="1749934" y="516563"/>
                  </a:lnTo>
                  <a:lnTo>
                    <a:pt x="1748522" y="517960"/>
                  </a:lnTo>
                  <a:lnTo>
                    <a:pt x="1745256" y="520070"/>
                  </a:lnTo>
                  <a:cubicBezTo>
                    <a:pt x="1734536" y="528419"/>
                    <a:pt x="1725419" y="537167"/>
                    <a:pt x="1718108" y="546201"/>
                  </a:cubicBezTo>
                  <a:lnTo>
                    <a:pt x="1715538" y="550591"/>
                  </a:lnTo>
                  <a:lnTo>
                    <a:pt x="1519659" y="744370"/>
                  </a:lnTo>
                  <a:lnTo>
                    <a:pt x="1511816" y="735542"/>
                  </a:lnTo>
                  <a:cubicBezTo>
                    <a:pt x="1436522" y="672712"/>
                    <a:pt x="1277305" y="643957"/>
                    <a:pt x="1100244" y="669474"/>
                  </a:cubicBezTo>
                  <a:cubicBezTo>
                    <a:pt x="1070734" y="673726"/>
                    <a:pt x="1042125" y="679285"/>
                    <a:pt x="1014685" y="685974"/>
                  </a:cubicBezTo>
                  <a:lnTo>
                    <a:pt x="977117" y="697109"/>
                  </a:lnTo>
                  <a:lnTo>
                    <a:pt x="947236" y="633148"/>
                  </a:lnTo>
                  <a:lnTo>
                    <a:pt x="1051464" y="300679"/>
                  </a:lnTo>
                  <a:lnTo>
                    <a:pt x="1050293" y="287544"/>
                  </a:lnTo>
                  <a:lnTo>
                    <a:pt x="1052521" y="282757"/>
                  </a:lnTo>
                  <a:lnTo>
                    <a:pt x="1049768" y="275210"/>
                  </a:lnTo>
                  <a:lnTo>
                    <a:pt x="1050692" y="271581"/>
                  </a:lnTo>
                  <a:lnTo>
                    <a:pt x="1029523" y="124688"/>
                  </a:lnTo>
                  <a:lnTo>
                    <a:pt x="1027645" y="121524"/>
                  </a:lnTo>
                  <a:lnTo>
                    <a:pt x="1028147" y="113626"/>
                  </a:lnTo>
                  <a:cubicBezTo>
                    <a:pt x="1024825" y="103901"/>
                    <a:pt x="1017793" y="95442"/>
                    <a:pt x="1007838" y="90556"/>
                  </a:cubicBezTo>
                  <a:lnTo>
                    <a:pt x="831719" y="4117"/>
                  </a:lnTo>
                  <a:cubicBezTo>
                    <a:pt x="821763" y="-769"/>
                    <a:pt x="810770" y="-1158"/>
                    <a:pt x="801044" y="2165"/>
                  </a:cubicBezTo>
                  <a:lnTo>
                    <a:pt x="798103" y="4754"/>
                  </a:lnTo>
                  <a:lnTo>
                    <a:pt x="784479" y="5892"/>
                  </a:lnTo>
                  <a:lnTo>
                    <a:pt x="170461" y="322471"/>
                  </a:lnTo>
                  <a:lnTo>
                    <a:pt x="164572" y="329434"/>
                  </a:lnTo>
                  <a:lnTo>
                    <a:pt x="146179" y="338725"/>
                  </a:lnTo>
                  <a:cubicBezTo>
                    <a:pt x="119150" y="358445"/>
                    <a:pt x="93960" y="383422"/>
                    <a:pt x="72329" y="413140"/>
                  </a:cubicBezTo>
                  <a:cubicBezTo>
                    <a:pt x="45289" y="450288"/>
                    <a:pt x="27008" y="490449"/>
                    <a:pt x="17411" y="530120"/>
                  </a:cubicBezTo>
                  <a:lnTo>
                    <a:pt x="15979" y="540775"/>
                  </a:lnTo>
                  <a:lnTo>
                    <a:pt x="11853" y="550198"/>
                  </a:lnTo>
                  <a:cubicBezTo>
                    <a:pt x="-1245" y="600760"/>
                    <a:pt x="-4104" y="668415"/>
                    <a:pt x="6382" y="74117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accent4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DB25AFF-B62B-1416-A7DC-E2AACBAA5BB6}"/>
                </a:ext>
              </a:extLst>
            </p:cNvPr>
            <p:cNvSpPr/>
            <p:nvPr userDrawn="1"/>
          </p:nvSpPr>
          <p:spPr>
            <a:xfrm rot="4347573" flipH="1">
              <a:off x="4203330" y="1267970"/>
              <a:ext cx="1751114" cy="1900157"/>
            </a:xfrm>
            <a:custGeom>
              <a:avLst/>
              <a:gdLst>
                <a:gd name="connsiteX0" fmla="*/ 337208 w 1165643"/>
                <a:gd name="connsiteY0" fmla="*/ 294466 h 1264855"/>
                <a:gd name="connsiteX1" fmla="*/ 335855 w 1165643"/>
                <a:gd name="connsiteY1" fmla="*/ 295050 h 1264855"/>
                <a:gd name="connsiteX2" fmla="*/ 336013 w 1165643"/>
                <a:gd name="connsiteY2" fmla="*/ 293707 h 1264855"/>
                <a:gd name="connsiteX3" fmla="*/ 755552 w 1165643"/>
                <a:gd name="connsiteY3" fmla="*/ 273520 h 1264855"/>
                <a:gd name="connsiteX4" fmla="*/ 752584 w 1165643"/>
                <a:gd name="connsiteY4" fmla="*/ 272748 h 1264855"/>
                <a:gd name="connsiteX5" fmla="*/ 754584 w 1165643"/>
                <a:gd name="connsiteY5" fmla="*/ 272212 h 1264855"/>
                <a:gd name="connsiteX6" fmla="*/ 1144525 w 1165643"/>
                <a:gd name="connsiteY6" fmla="*/ 484891 h 1264855"/>
                <a:gd name="connsiteX7" fmla="*/ 1086718 w 1165643"/>
                <a:gd name="connsiteY7" fmla="*/ 416636 h 1264855"/>
                <a:gd name="connsiteX8" fmla="*/ 1039169 w 1165643"/>
                <a:gd name="connsiteY8" fmla="*/ 388354 h 1264855"/>
                <a:gd name="connsiteX9" fmla="*/ 830728 w 1165643"/>
                <a:gd name="connsiteY9" fmla="*/ 106761 h 1264855"/>
                <a:gd name="connsiteX10" fmla="*/ 813271 w 1165643"/>
                <a:gd name="connsiteY10" fmla="*/ 96276 h 1264855"/>
                <a:gd name="connsiteX11" fmla="*/ 806502 w 1165643"/>
                <a:gd name="connsiteY11" fmla="*/ 97965 h 1264855"/>
                <a:gd name="connsiteX12" fmla="*/ 794203 w 1165643"/>
                <a:gd name="connsiteY12" fmla="*/ 96343 h 1264855"/>
                <a:gd name="connsiteX13" fmla="*/ 462756 w 1165643"/>
                <a:gd name="connsiteY13" fmla="*/ 185087 h 1264855"/>
                <a:gd name="connsiteX14" fmla="*/ 191291 w 1165643"/>
                <a:gd name="connsiteY14" fmla="*/ 12695 h 1264855"/>
                <a:gd name="connsiteX15" fmla="*/ 171231 w 1165643"/>
                <a:gd name="connsiteY15" fmla="*/ 9188 h 1264855"/>
                <a:gd name="connsiteX16" fmla="*/ 170928 w 1165643"/>
                <a:gd name="connsiteY16" fmla="*/ 9400 h 1264855"/>
                <a:gd name="connsiteX17" fmla="*/ 139581 w 1165643"/>
                <a:gd name="connsiteY17" fmla="*/ 200 h 1264855"/>
                <a:gd name="connsiteX18" fmla="*/ 85796 w 1165643"/>
                <a:gd name="connsiteY18" fmla="*/ 11880 h 1264855"/>
                <a:gd name="connsiteX19" fmla="*/ 47762 w 1165643"/>
                <a:gd name="connsiteY19" fmla="*/ 51661 h 1264855"/>
                <a:gd name="connsiteX20" fmla="*/ 43113 w 1165643"/>
                <a:gd name="connsiteY20" fmla="*/ 68880 h 1264855"/>
                <a:gd name="connsiteX21" fmla="*/ 31895 w 1165643"/>
                <a:gd name="connsiteY21" fmla="*/ 92148 h 1264855"/>
                <a:gd name="connsiteX22" fmla="*/ 5916 w 1165643"/>
                <a:gd name="connsiteY22" fmla="*/ 434860 h 1264855"/>
                <a:gd name="connsiteX23" fmla="*/ 29067 w 1165643"/>
                <a:gd name="connsiteY23" fmla="*/ 573518 h 1264855"/>
                <a:gd name="connsiteX24" fmla="*/ 151204 w 1165643"/>
                <a:gd name="connsiteY24" fmla="*/ 607261 h 1264855"/>
                <a:gd name="connsiteX25" fmla="*/ 306447 w 1165643"/>
                <a:gd name="connsiteY25" fmla="*/ 609297 h 1264855"/>
                <a:gd name="connsiteX26" fmla="*/ 308213 w 1165643"/>
                <a:gd name="connsiteY26" fmla="*/ 610055 h 1264855"/>
                <a:gd name="connsiteX27" fmla="*/ 556164 w 1165643"/>
                <a:gd name="connsiteY27" fmla="*/ 578580 h 1264855"/>
                <a:gd name="connsiteX28" fmla="*/ 564966 w 1165643"/>
                <a:gd name="connsiteY28" fmla="*/ 580982 h 1264855"/>
                <a:gd name="connsiteX29" fmla="*/ 574899 w 1165643"/>
                <a:gd name="connsiteY29" fmla="*/ 577319 h 1264855"/>
                <a:gd name="connsiteX30" fmla="*/ 768825 w 1165643"/>
                <a:gd name="connsiteY30" fmla="*/ 614031 h 1264855"/>
                <a:gd name="connsiteX31" fmla="*/ 869098 w 1165643"/>
                <a:gd name="connsiteY31" fmla="*/ 695553 h 1264855"/>
                <a:gd name="connsiteX32" fmla="*/ 875019 w 1165643"/>
                <a:gd name="connsiteY32" fmla="*/ 704532 h 1264855"/>
                <a:gd name="connsiteX33" fmla="*/ 882824 w 1165643"/>
                <a:gd name="connsiteY33" fmla="*/ 711225 h 1264855"/>
                <a:gd name="connsiteX34" fmla="*/ 970696 w 1165643"/>
                <a:gd name="connsiteY34" fmla="*/ 880878 h 1264855"/>
                <a:gd name="connsiteX35" fmla="*/ 996292 w 1165643"/>
                <a:gd name="connsiteY35" fmla="*/ 1070214 h 1264855"/>
                <a:gd name="connsiteX36" fmla="*/ 993750 w 1165643"/>
                <a:gd name="connsiteY36" fmla="*/ 1080182 h 1264855"/>
                <a:gd name="connsiteX37" fmla="*/ 994066 w 1165643"/>
                <a:gd name="connsiteY37" fmla="*/ 1090928 h 1264855"/>
                <a:gd name="connsiteX38" fmla="*/ 958861 w 1165643"/>
                <a:gd name="connsiteY38" fmla="*/ 1215270 h 1264855"/>
                <a:gd name="connsiteX39" fmla="*/ 932069 w 1165643"/>
                <a:gd name="connsiteY39" fmla="*/ 1259692 h 1264855"/>
                <a:gd name="connsiteX40" fmla="*/ 960682 w 1165643"/>
                <a:gd name="connsiteY40" fmla="*/ 1264855 h 1264855"/>
                <a:gd name="connsiteX41" fmla="*/ 1165643 w 1165643"/>
                <a:gd name="connsiteY41" fmla="*/ 897959 h 1264855"/>
                <a:gd name="connsiteX42" fmla="*/ 1164019 w 1165643"/>
                <a:gd name="connsiteY42" fmla="*/ 874878 h 1264855"/>
                <a:gd name="connsiteX43" fmla="*/ 1165105 w 1165643"/>
                <a:gd name="connsiteY43" fmla="*/ 871922 h 1264855"/>
                <a:gd name="connsiteX44" fmla="*/ 1150528 w 1165643"/>
                <a:gd name="connsiteY44" fmla="*/ 512901 h 1264855"/>
                <a:gd name="connsiteX45" fmla="*/ 1149914 w 1165643"/>
                <a:gd name="connsiteY45" fmla="*/ 511573 h 1264855"/>
                <a:gd name="connsiteX46" fmla="*/ 1150200 w 1165643"/>
                <a:gd name="connsiteY46" fmla="*/ 508617 h 1264855"/>
                <a:gd name="connsiteX47" fmla="*/ 1144525 w 1165643"/>
                <a:gd name="connsiteY47" fmla="*/ 484891 h 126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65643" h="1264855">
                  <a:moveTo>
                    <a:pt x="337208" y="294466"/>
                  </a:moveTo>
                  <a:lnTo>
                    <a:pt x="335855" y="295050"/>
                  </a:lnTo>
                  <a:lnTo>
                    <a:pt x="336013" y="293707"/>
                  </a:lnTo>
                  <a:close/>
                  <a:moveTo>
                    <a:pt x="755552" y="273520"/>
                  </a:moveTo>
                  <a:lnTo>
                    <a:pt x="752584" y="272748"/>
                  </a:lnTo>
                  <a:lnTo>
                    <a:pt x="754584" y="272212"/>
                  </a:lnTo>
                  <a:close/>
                  <a:moveTo>
                    <a:pt x="1144525" y="484891"/>
                  </a:moveTo>
                  <a:cubicBezTo>
                    <a:pt x="1135117" y="461076"/>
                    <a:pt x="1114846" y="437330"/>
                    <a:pt x="1086718" y="416636"/>
                  </a:cubicBezTo>
                  <a:lnTo>
                    <a:pt x="1039169" y="388354"/>
                  </a:lnTo>
                  <a:lnTo>
                    <a:pt x="830728" y="106761"/>
                  </a:lnTo>
                  <a:cubicBezTo>
                    <a:pt x="826357" y="100856"/>
                    <a:pt x="820006" y="97281"/>
                    <a:pt x="813271" y="96276"/>
                  </a:cubicBezTo>
                  <a:lnTo>
                    <a:pt x="806502" y="97965"/>
                  </a:lnTo>
                  <a:lnTo>
                    <a:pt x="794203" y="96343"/>
                  </a:lnTo>
                  <a:lnTo>
                    <a:pt x="462756" y="185087"/>
                  </a:lnTo>
                  <a:lnTo>
                    <a:pt x="191291" y="12695"/>
                  </a:lnTo>
                  <a:cubicBezTo>
                    <a:pt x="185088" y="8756"/>
                    <a:pt x="177877" y="7704"/>
                    <a:pt x="171231" y="9188"/>
                  </a:cubicBezTo>
                  <a:lnTo>
                    <a:pt x="170928" y="9400"/>
                  </a:lnTo>
                  <a:lnTo>
                    <a:pt x="139581" y="200"/>
                  </a:lnTo>
                  <a:cubicBezTo>
                    <a:pt x="120399" y="-939"/>
                    <a:pt x="102081" y="2753"/>
                    <a:pt x="85796" y="11880"/>
                  </a:cubicBezTo>
                  <a:cubicBezTo>
                    <a:pt x="69512" y="21007"/>
                    <a:pt x="56802" y="34705"/>
                    <a:pt x="47762" y="51661"/>
                  </a:cubicBezTo>
                  <a:lnTo>
                    <a:pt x="43113" y="68880"/>
                  </a:lnTo>
                  <a:lnTo>
                    <a:pt x="31895" y="92148"/>
                  </a:lnTo>
                  <a:cubicBezTo>
                    <a:pt x="3331" y="168690"/>
                    <a:pt x="-7963" y="294643"/>
                    <a:pt x="5916" y="434860"/>
                  </a:cubicBezTo>
                  <a:lnTo>
                    <a:pt x="29067" y="573518"/>
                  </a:lnTo>
                  <a:lnTo>
                    <a:pt x="151204" y="607261"/>
                  </a:lnTo>
                  <a:lnTo>
                    <a:pt x="306447" y="609297"/>
                  </a:lnTo>
                  <a:lnTo>
                    <a:pt x="308213" y="610055"/>
                  </a:lnTo>
                  <a:lnTo>
                    <a:pt x="556164" y="578580"/>
                  </a:lnTo>
                  <a:lnTo>
                    <a:pt x="564966" y="580982"/>
                  </a:lnTo>
                  <a:lnTo>
                    <a:pt x="574899" y="577319"/>
                  </a:lnTo>
                  <a:cubicBezTo>
                    <a:pt x="634676" y="567797"/>
                    <a:pt x="704042" y="579282"/>
                    <a:pt x="768825" y="614031"/>
                  </a:cubicBezTo>
                  <a:cubicBezTo>
                    <a:pt x="809316" y="635749"/>
                    <a:pt x="843225" y="663985"/>
                    <a:pt x="869098" y="695553"/>
                  </a:cubicBezTo>
                  <a:lnTo>
                    <a:pt x="875019" y="704532"/>
                  </a:lnTo>
                  <a:lnTo>
                    <a:pt x="882824" y="711225"/>
                  </a:lnTo>
                  <a:cubicBezTo>
                    <a:pt x="916582" y="751081"/>
                    <a:pt x="948540" y="810781"/>
                    <a:pt x="970696" y="880878"/>
                  </a:cubicBezTo>
                  <a:cubicBezTo>
                    <a:pt x="992852" y="950975"/>
                    <a:pt x="1001010" y="1018197"/>
                    <a:pt x="996292" y="1070214"/>
                  </a:cubicBezTo>
                  <a:lnTo>
                    <a:pt x="993750" y="1080182"/>
                  </a:lnTo>
                  <a:lnTo>
                    <a:pt x="994066" y="1090928"/>
                  </a:lnTo>
                  <a:cubicBezTo>
                    <a:pt x="991034" y="1131631"/>
                    <a:pt x="979513" y="1174226"/>
                    <a:pt x="958861" y="1215270"/>
                  </a:cubicBezTo>
                  <a:lnTo>
                    <a:pt x="932069" y="1259692"/>
                  </a:lnTo>
                  <a:lnTo>
                    <a:pt x="960682" y="1264855"/>
                  </a:lnTo>
                  <a:cubicBezTo>
                    <a:pt x="1073879" y="1264855"/>
                    <a:pt x="1165643" y="1100590"/>
                    <a:pt x="1165643" y="897959"/>
                  </a:cubicBezTo>
                  <a:lnTo>
                    <a:pt x="1164019" y="874878"/>
                  </a:lnTo>
                  <a:lnTo>
                    <a:pt x="1165105" y="871922"/>
                  </a:lnTo>
                  <a:lnTo>
                    <a:pt x="1150528" y="512901"/>
                  </a:lnTo>
                  <a:lnTo>
                    <a:pt x="1149914" y="511573"/>
                  </a:lnTo>
                  <a:lnTo>
                    <a:pt x="1150200" y="508617"/>
                  </a:lnTo>
                  <a:cubicBezTo>
                    <a:pt x="1149589" y="500774"/>
                    <a:pt x="1147661" y="492829"/>
                    <a:pt x="1144525" y="48489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AD2AC3C-54B5-5209-8E7C-E5CA9AE43703}"/>
                </a:ext>
              </a:extLst>
            </p:cNvPr>
            <p:cNvSpPr/>
            <p:nvPr userDrawn="1"/>
          </p:nvSpPr>
          <p:spPr>
            <a:xfrm rot="369258" flipH="1">
              <a:off x="7020084" y="3103501"/>
              <a:ext cx="1708314" cy="1581417"/>
            </a:xfrm>
            <a:custGeom>
              <a:avLst/>
              <a:gdLst>
                <a:gd name="connsiteX0" fmla="*/ 1048010 w 1137154"/>
                <a:gd name="connsiteY0" fmla="*/ 5995 h 1052683"/>
                <a:gd name="connsiteX1" fmla="*/ 975421 w 1137154"/>
                <a:gd name="connsiteY1" fmla="*/ 0 h 1052683"/>
                <a:gd name="connsiteX2" fmla="*/ 815932 w 1137154"/>
                <a:gd name="connsiteY2" fmla="*/ 36726 h 1052683"/>
                <a:gd name="connsiteX3" fmla="*/ 812154 w 1137154"/>
                <a:gd name="connsiteY3" fmla="*/ 40663 h 1052683"/>
                <a:gd name="connsiteX4" fmla="*/ 794080 w 1137154"/>
                <a:gd name="connsiteY4" fmla="*/ 50581 h 1052683"/>
                <a:gd name="connsiteX5" fmla="*/ 464519 w 1137154"/>
                <a:gd name="connsiteY5" fmla="*/ 327169 h 1052683"/>
                <a:gd name="connsiteX6" fmla="*/ 232180 w 1137154"/>
                <a:gd name="connsiteY6" fmla="*/ 586666 h 1052683"/>
                <a:gd name="connsiteX7" fmla="*/ 189045 w 1137154"/>
                <a:gd name="connsiteY7" fmla="*/ 648029 h 1052683"/>
                <a:gd name="connsiteX8" fmla="*/ 162056 w 1137154"/>
                <a:gd name="connsiteY8" fmla="*/ 673241 h 1052683"/>
                <a:gd name="connsiteX9" fmla="*/ 155062 w 1137154"/>
                <a:gd name="connsiteY9" fmla="*/ 682643 h 1052683"/>
                <a:gd name="connsiteX10" fmla="*/ 147614 w 1137154"/>
                <a:gd name="connsiteY10" fmla="*/ 683227 h 1052683"/>
                <a:gd name="connsiteX11" fmla="*/ 21624 w 1137154"/>
                <a:gd name="connsiteY11" fmla="*/ 781271 h 1052683"/>
                <a:gd name="connsiteX12" fmla="*/ 97772 w 1137154"/>
                <a:gd name="connsiteY12" fmla="*/ 1032517 h 1052683"/>
                <a:gd name="connsiteX13" fmla="*/ 300541 w 1137154"/>
                <a:gd name="connsiteY13" fmla="*/ 1008365 h 1052683"/>
                <a:gd name="connsiteX14" fmla="*/ 304971 w 1137154"/>
                <a:gd name="connsiteY14" fmla="*/ 1002806 h 1052683"/>
                <a:gd name="connsiteX15" fmla="*/ 326796 w 1137154"/>
                <a:gd name="connsiteY15" fmla="*/ 989185 h 1052683"/>
                <a:gd name="connsiteX16" fmla="*/ 642635 w 1137154"/>
                <a:gd name="connsiteY16" fmla="*/ 590112 h 1052683"/>
                <a:gd name="connsiteX17" fmla="*/ 797747 w 1137154"/>
                <a:gd name="connsiteY17" fmla="*/ 324384 h 1052683"/>
                <a:gd name="connsiteX18" fmla="*/ 822007 w 1137154"/>
                <a:gd name="connsiteY18" fmla="*/ 274544 h 1052683"/>
                <a:gd name="connsiteX19" fmla="*/ 928422 w 1137154"/>
                <a:gd name="connsiteY19" fmla="*/ 148681 h 1052683"/>
                <a:gd name="connsiteX20" fmla="*/ 975421 w 1137154"/>
                <a:gd name="connsiteY20" fmla="*/ 152562 h 1052683"/>
                <a:gd name="connsiteX21" fmla="*/ 1019027 w 1137154"/>
                <a:gd name="connsiteY21" fmla="*/ 148961 h 1052683"/>
                <a:gd name="connsiteX22" fmla="*/ 1025336 w 1137154"/>
                <a:gd name="connsiteY22" fmla="*/ 137079 h 1052683"/>
                <a:gd name="connsiteX23" fmla="*/ 1064327 w 1137154"/>
                <a:gd name="connsiteY23" fmla="*/ 88334 h 1052683"/>
                <a:gd name="connsiteX24" fmla="*/ 1074443 w 1137154"/>
                <a:gd name="connsiteY24" fmla="*/ 81532 h 1052683"/>
                <a:gd name="connsiteX25" fmla="*/ 1074762 w 1137154"/>
                <a:gd name="connsiteY25" fmla="*/ 80872 h 1052683"/>
                <a:gd name="connsiteX26" fmla="*/ 1137099 w 1137154"/>
                <a:gd name="connsiteY26" fmla="*/ 39682 h 1052683"/>
                <a:gd name="connsiteX27" fmla="*/ 1137154 w 1137154"/>
                <a:gd name="connsiteY27" fmla="*/ 39669 h 1052683"/>
                <a:gd name="connsiteX28" fmla="*/ 1130059 w 1137154"/>
                <a:gd name="connsiteY28" fmla="*/ 33632 h 1052683"/>
                <a:gd name="connsiteX29" fmla="*/ 1048010 w 1137154"/>
                <a:gd name="connsiteY29" fmla="*/ 5995 h 105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137154" h="1052683">
                  <a:moveTo>
                    <a:pt x="1048010" y="5995"/>
                  </a:moveTo>
                  <a:cubicBezTo>
                    <a:pt x="1025699" y="2135"/>
                    <a:pt x="1001169" y="0"/>
                    <a:pt x="975421" y="0"/>
                  </a:cubicBezTo>
                  <a:cubicBezTo>
                    <a:pt x="907831" y="0"/>
                    <a:pt x="848640" y="14708"/>
                    <a:pt x="815932" y="36726"/>
                  </a:cubicBezTo>
                  <a:lnTo>
                    <a:pt x="812154" y="40663"/>
                  </a:lnTo>
                  <a:lnTo>
                    <a:pt x="794080" y="50581"/>
                  </a:lnTo>
                  <a:cubicBezTo>
                    <a:pt x="713024" y="100797"/>
                    <a:pt x="591332" y="201561"/>
                    <a:pt x="464519" y="327169"/>
                  </a:cubicBezTo>
                  <a:cubicBezTo>
                    <a:pt x="369409" y="421374"/>
                    <a:pt x="288301" y="512833"/>
                    <a:pt x="232180" y="586666"/>
                  </a:cubicBezTo>
                  <a:lnTo>
                    <a:pt x="189045" y="648029"/>
                  </a:lnTo>
                  <a:lnTo>
                    <a:pt x="162056" y="673241"/>
                  </a:lnTo>
                  <a:lnTo>
                    <a:pt x="155062" y="682643"/>
                  </a:lnTo>
                  <a:lnTo>
                    <a:pt x="147614" y="683227"/>
                  </a:lnTo>
                  <a:cubicBezTo>
                    <a:pt x="95581" y="695075"/>
                    <a:pt x="48511" y="729436"/>
                    <a:pt x="21624" y="781271"/>
                  </a:cubicBezTo>
                  <a:cubicBezTo>
                    <a:pt x="-26175" y="873424"/>
                    <a:pt x="7918" y="985910"/>
                    <a:pt x="97772" y="1032517"/>
                  </a:cubicBezTo>
                  <a:cubicBezTo>
                    <a:pt x="165162" y="1067472"/>
                    <a:pt x="244779" y="1055442"/>
                    <a:pt x="300541" y="1008365"/>
                  </a:cubicBezTo>
                  <a:lnTo>
                    <a:pt x="304971" y="1002806"/>
                  </a:lnTo>
                  <a:lnTo>
                    <a:pt x="326796" y="989185"/>
                  </a:lnTo>
                  <a:cubicBezTo>
                    <a:pt x="396265" y="934682"/>
                    <a:pt x="519183" y="781466"/>
                    <a:pt x="642635" y="590112"/>
                  </a:cubicBezTo>
                  <a:cubicBezTo>
                    <a:pt x="704362" y="494435"/>
                    <a:pt x="757456" y="402810"/>
                    <a:pt x="797747" y="324384"/>
                  </a:cubicBezTo>
                  <a:lnTo>
                    <a:pt x="822007" y="274544"/>
                  </a:lnTo>
                  <a:lnTo>
                    <a:pt x="928422" y="148681"/>
                  </a:lnTo>
                  <a:lnTo>
                    <a:pt x="975421" y="152562"/>
                  </a:lnTo>
                  <a:lnTo>
                    <a:pt x="1019027" y="148961"/>
                  </a:lnTo>
                  <a:lnTo>
                    <a:pt x="1025336" y="137079"/>
                  </a:lnTo>
                  <a:cubicBezTo>
                    <a:pt x="1038448" y="116514"/>
                    <a:pt x="1051590" y="100008"/>
                    <a:pt x="1064327" y="88334"/>
                  </a:cubicBezTo>
                  <a:lnTo>
                    <a:pt x="1074443" y="81532"/>
                  </a:lnTo>
                  <a:lnTo>
                    <a:pt x="1074762" y="80872"/>
                  </a:lnTo>
                  <a:cubicBezTo>
                    <a:pt x="1088188" y="64297"/>
                    <a:pt x="1109507" y="50471"/>
                    <a:pt x="1137099" y="39682"/>
                  </a:cubicBezTo>
                  <a:lnTo>
                    <a:pt x="1137154" y="39669"/>
                  </a:lnTo>
                  <a:lnTo>
                    <a:pt x="1130059" y="33632"/>
                  </a:lnTo>
                  <a:cubicBezTo>
                    <a:pt x="1109951" y="21457"/>
                    <a:pt x="1081477" y="11785"/>
                    <a:pt x="1048010" y="59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E8799E4-2356-4821-5B9C-64CA46D9E614}"/>
                </a:ext>
              </a:extLst>
            </p:cNvPr>
            <p:cNvSpPr/>
            <p:nvPr userDrawn="1"/>
          </p:nvSpPr>
          <p:spPr>
            <a:xfrm rot="310813" flipH="1">
              <a:off x="5263968" y="4580088"/>
              <a:ext cx="583922" cy="788769"/>
            </a:xfrm>
            <a:custGeom>
              <a:avLst/>
              <a:gdLst>
                <a:gd name="connsiteX0" fmla="*/ 104935 w 388692"/>
                <a:gd name="connsiteY0" fmla="*/ 0 h 525052"/>
                <a:gd name="connsiteX1" fmla="*/ 102936 w 388692"/>
                <a:gd name="connsiteY1" fmla="*/ 8461 h 525052"/>
                <a:gd name="connsiteX2" fmla="*/ 80617 w 388692"/>
                <a:gd name="connsiteY2" fmla="*/ 41407 h 525052"/>
                <a:gd name="connsiteX3" fmla="*/ 33305 w 388692"/>
                <a:gd name="connsiteY3" fmla="*/ 152246 h 525052"/>
                <a:gd name="connsiteX4" fmla="*/ 1164 w 388692"/>
                <a:gd name="connsiteY4" fmla="*/ 371338 h 525052"/>
                <a:gd name="connsiteX5" fmla="*/ 10537 w 388692"/>
                <a:gd name="connsiteY5" fmla="*/ 409594 h 525052"/>
                <a:gd name="connsiteX6" fmla="*/ 12886 w 388692"/>
                <a:gd name="connsiteY6" fmla="*/ 431662 h 525052"/>
                <a:gd name="connsiteX7" fmla="*/ 17536 w 388692"/>
                <a:gd name="connsiteY7" fmla="*/ 438167 h 525052"/>
                <a:gd name="connsiteX8" fmla="*/ 19718 w 388692"/>
                <a:gd name="connsiteY8" fmla="*/ 447070 h 525052"/>
                <a:gd name="connsiteX9" fmla="*/ 60198 w 388692"/>
                <a:gd name="connsiteY9" fmla="*/ 485946 h 525052"/>
                <a:gd name="connsiteX10" fmla="*/ 65015 w 388692"/>
                <a:gd name="connsiteY10" fmla="*/ 486350 h 525052"/>
                <a:gd name="connsiteX11" fmla="*/ 83648 w 388692"/>
                <a:gd name="connsiteY11" fmla="*/ 499209 h 525052"/>
                <a:gd name="connsiteX12" fmla="*/ 141684 w 388692"/>
                <a:gd name="connsiteY12" fmla="*/ 519420 h 525052"/>
                <a:gd name="connsiteX13" fmla="*/ 202900 w 388692"/>
                <a:gd name="connsiteY13" fmla="*/ 524856 h 525052"/>
                <a:gd name="connsiteX14" fmla="*/ 219483 w 388692"/>
                <a:gd name="connsiteY14" fmla="*/ 521832 h 525052"/>
                <a:gd name="connsiteX15" fmla="*/ 228666 w 388692"/>
                <a:gd name="connsiteY15" fmla="*/ 524749 h 525052"/>
                <a:gd name="connsiteX16" fmla="*/ 328288 w 388692"/>
                <a:gd name="connsiteY16" fmla="*/ 516247 h 525052"/>
                <a:gd name="connsiteX17" fmla="*/ 351068 w 388692"/>
                <a:gd name="connsiteY17" fmla="*/ 489216 h 525052"/>
                <a:gd name="connsiteX18" fmla="*/ 338577 w 388692"/>
                <a:gd name="connsiteY18" fmla="*/ 342836 h 525052"/>
                <a:gd name="connsiteX19" fmla="*/ 341249 w 388692"/>
                <a:gd name="connsiteY19" fmla="*/ 337027 h 525052"/>
                <a:gd name="connsiteX20" fmla="*/ 388692 w 388692"/>
                <a:gd name="connsiteY20" fmla="*/ 136264 h 525052"/>
                <a:gd name="connsiteX21" fmla="*/ 104935 w 388692"/>
                <a:gd name="connsiteY21" fmla="*/ 0 h 525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8692" h="525052">
                  <a:moveTo>
                    <a:pt x="104935" y="0"/>
                  </a:moveTo>
                  <a:lnTo>
                    <a:pt x="102936" y="8461"/>
                  </a:lnTo>
                  <a:lnTo>
                    <a:pt x="80617" y="41407"/>
                  </a:lnTo>
                  <a:cubicBezTo>
                    <a:pt x="62808" y="74397"/>
                    <a:pt x="46644" y="111794"/>
                    <a:pt x="33305" y="152246"/>
                  </a:cubicBezTo>
                  <a:cubicBezTo>
                    <a:pt x="6628" y="233149"/>
                    <a:pt x="-3702" y="310950"/>
                    <a:pt x="1164" y="371338"/>
                  </a:cubicBezTo>
                  <a:lnTo>
                    <a:pt x="10537" y="409594"/>
                  </a:lnTo>
                  <a:lnTo>
                    <a:pt x="12886" y="431662"/>
                  </a:lnTo>
                  <a:lnTo>
                    <a:pt x="17536" y="438167"/>
                  </a:lnTo>
                  <a:lnTo>
                    <a:pt x="19718" y="447070"/>
                  </a:lnTo>
                  <a:cubicBezTo>
                    <a:pt x="29604" y="466768"/>
                    <a:pt x="43146" y="480323"/>
                    <a:pt x="60198" y="485946"/>
                  </a:cubicBezTo>
                  <a:lnTo>
                    <a:pt x="65015" y="486350"/>
                  </a:lnTo>
                  <a:lnTo>
                    <a:pt x="83648" y="499209"/>
                  </a:lnTo>
                  <a:cubicBezTo>
                    <a:pt x="100951" y="507907"/>
                    <a:pt x="120535" y="514871"/>
                    <a:pt x="141684" y="519420"/>
                  </a:cubicBezTo>
                  <a:cubicBezTo>
                    <a:pt x="162835" y="523968"/>
                    <a:pt x="183550" y="525671"/>
                    <a:pt x="202900" y="524856"/>
                  </a:cubicBezTo>
                  <a:lnTo>
                    <a:pt x="219483" y="521832"/>
                  </a:lnTo>
                  <a:lnTo>
                    <a:pt x="228666" y="524749"/>
                  </a:lnTo>
                  <a:lnTo>
                    <a:pt x="328288" y="516247"/>
                  </a:lnTo>
                  <a:cubicBezTo>
                    <a:pt x="342043" y="515074"/>
                    <a:pt x="352242" y="502972"/>
                    <a:pt x="351068" y="489216"/>
                  </a:cubicBezTo>
                  <a:lnTo>
                    <a:pt x="338577" y="342836"/>
                  </a:lnTo>
                  <a:lnTo>
                    <a:pt x="341249" y="337027"/>
                  </a:lnTo>
                  <a:lnTo>
                    <a:pt x="388692" y="136264"/>
                  </a:lnTo>
                  <a:lnTo>
                    <a:pt x="104935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CCFF0BD-8B13-70F0-0DEA-942D2699D961}"/>
                </a:ext>
              </a:extLst>
            </p:cNvPr>
            <p:cNvSpPr/>
            <p:nvPr userDrawn="1"/>
          </p:nvSpPr>
          <p:spPr>
            <a:xfrm rot="310813" flipH="1">
              <a:off x="6454019" y="4644103"/>
              <a:ext cx="548681" cy="586899"/>
            </a:xfrm>
            <a:custGeom>
              <a:avLst/>
              <a:gdLst>
                <a:gd name="connsiteX0" fmla="*/ 332998 w 365234"/>
                <a:gd name="connsiteY0" fmla="*/ 0 h 390674"/>
                <a:gd name="connsiteX1" fmla="*/ 82923 w 365234"/>
                <a:gd name="connsiteY1" fmla="*/ 102915 h 390674"/>
                <a:gd name="connsiteX2" fmla="*/ 77383 w 365234"/>
                <a:gd name="connsiteY2" fmla="*/ 159033 h 390674"/>
                <a:gd name="connsiteX3" fmla="*/ 34479 w 365234"/>
                <a:gd name="connsiteY3" fmla="*/ 168692 h 390674"/>
                <a:gd name="connsiteX4" fmla="*/ 5499 w 365234"/>
                <a:gd name="connsiteY4" fmla="*/ 196189 h 390674"/>
                <a:gd name="connsiteX5" fmla="*/ 123337 w 365234"/>
                <a:gd name="connsiteY5" fmla="*/ 360640 h 390674"/>
                <a:gd name="connsiteX6" fmla="*/ 248812 w 365234"/>
                <a:gd name="connsiteY6" fmla="*/ 390524 h 390674"/>
                <a:gd name="connsiteX7" fmla="*/ 259979 w 365234"/>
                <a:gd name="connsiteY7" fmla="*/ 388009 h 390674"/>
                <a:gd name="connsiteX8" fmla="*/ 270514 w 365234"/>
                <a:gd name="connsiteY8" fmla="*/ 389854 h 390674"/>
                <a:gd name="connsiteX9" fmla="*/ 284909 w 365234"/>
                <a:gd name="connsiteY9" fmla="*/ 382396 h 390674"/>
                <a:gd name="connsiteX10" fmla="*/ 296497 w 365234"/>
                <a:gd name="connsiteY10" fmla="*/ 379788 h 390674"/>
                <a:gd name="connsiteX11" fmla="*/ 304376 w 365234"/>
                <a:gd name="connsiteY11" fmla="*/ 372312 h 390674"/>
                <a:gd name="connsiteX12" fmla="*/ 310866 w 365234"/>
                <a:gd name="connsiteY12" fmla="*/ 368951 h 390674"/>
                <a:gd name="connsiteX13" fmla="*/ 314573 w 365234"/>
                <a:gd name="connsiteY13" fmla="*/ 362637 h 390674"/>
                <a:gd name="connsiteX14" fmla="*/ 325477 w 365234"/>
                <a:gd name="connsiteY14" fmla="*/ 352290 h 390674"/>
                <a:gd name="connsiteX15" fmla="*/ 326425 w 365234"/>
                <a:gd name="connsiteY15" fmla="*/ 342451 h 390674"/>
                <a:gd name="connsiteX16" fmla="*/ 342004 w 365234"/>
                <a:gd name="connsiteY16" fmla="*/ 315922 h 390674"/>
                <a:gd name="connsiteX17" fmla="*/ 364539 w 365234"/>
                <a:gd name="connsiteY17" fmla="*/ 144998 h 390674"/>
                <a:gd name="connsiteX18" fmla="*/ 351499 w 365234"/>
                <a:gd name="connsiteY18" fmla="*/ 52193 h 390674"/>
                <a:gd name="connsiteX19" fmla="*/ 332998 w 365234"/>
                <a:gd name="connsiteY19" fmla="*/ 0 h 39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65234" h="390674">
                  <a:moveTo>
                    <a:pt x="332998" y="0"/>
                  </a:moveTo>
                  <a:lnTo>
                    <a:pt x="82923" y="102915"/>
                  </a:lnTo>
                  <a:lnTo>
                    <a:pt x="77383" y="159033"/>
                  </a:lnTo>
                  <a:lnTo>
                    <a:pt x="34479" y="168692"/>
                  </a:lnTo>
                  <a:cubicBezTo>
                    <a:pt x="21340" y="175079"/>
                    <a:pt x="11319" y="184261"/>
                    <a:pt x="5499" y="196189"/>
                  </a:cubicBezTo>
                  <a:cubicBezTo>
                    <a:pt x="-17780" y="243907"/>
                    <a:pt x="34977" y="317534"/>
                    <a:pt x="123337" y="360640"/>
                  </a:cubicBezTo>
                  <a:cubicBezTo>
                    <a:pt x="167517" y="382193"/>
                    <a:pt x="212232" y="392035"/>
                    <a:pt x="248812" y="390524"/>
                  </a:cubicBezTo>
                  <a:lnTo>
                    <a:pt x="259979" y="388009"/>
                  </a:lnTo>
                  <a:lnTo>
                    <a:pt x="270514" y="389854"/>
                  </a:lnTo>
                  <a:lnTo>
                    <a:pt x="284909" y="382396"/>
                  </a:lnTo>
                  <a:lnTo>
                    <a:pt x="296497" y="379788"/>
                  </a:lnTo>
                  <a:lnTo>
                    <a:pt x="304376" y="372312"/>
                  </a:lnTo>
                  <a:lnTo>
                    <a:pt x="310866" y="368951"/>
                  </a:lnTo>
                  <a:lnTo>
                    <a:pt x="314573" y="362637"/>
                  </a:lnTo>
                  <a:lnTo>
                    <a:pt x="325477" y="352290"/>
                  </a:lnTo>
                  <a:lnTo>
                    <a:pt x="326425" y="342451"/>
                  </a:lnTo>
                  <a:lnTo>
                    <a:pt x="342004" y="315922"/>
                  </a:lnTo>
                  <a:cubicBezTo>
                    <a:pt x="359019" y="271611"/>
                    <a:pt x="367875" y="211136"/>
                    <a:pt x="364539" y="144998"/>
                  </a:cubicBezTo>
                  <a:cubicBezTo>
                    <a:pt x="362871" y="111929"/>
                    <a:pt x="358314" y="80576"/>
                    <a:pt x="351499" y="52193"/>
                  </a:cubicBezTo>
                  <a:lnTo>
                    <a:pt x="332998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CC4BA0A-3A40-80FB-8576-85B3EE287CF9}"/>
              </a:ext>
            </a:extLst>
          </p:cNvPr>
          <p:cNvGrpSpPr/>
          <p:nvPr userDrawn="1"/>
        </p:nvGrpSpPr>
        <p:grpSpPr>
          <a:xfrm>
            <a:off x="348259" y="5602981"/>
            <a:ext cx="656875" cy="656875"/>
            <a:chOff x="125505" y="124737"/>
            <a:chExt cx="6553969" cy="6553969"/>
          </a:xfrm>
          <a:solidFill>
            <a:schemeClr val="accent3"/>
          </a:solidFill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A0D361B-201B-77B9-8000-62DAC1AF197E}"/>
                </a:ext>
              </a:extLst>
            </p:cNvPr>
            <p:cNvSpPr/>
            <p:nvPr/>
          </p:nvSpPr>
          <p:spPr>
            <a:xfrm rot="2689433">
              <a:off x="1976290" y="1549521"/>
              <a:ext cx="1882340" cy="3286855"/>
            </a:xfrm>
            <a:custGeom>
              <a:avLst/>
              <a:gdLst>
                <a:gd name="connsiteX0" fmla="*/ 70667 w 1882340"/>
                <a:gd name="connsiteY0" fmla="*/ 69626 h 3286855"/>
                <a:gd name="connsiteX1" fmla="*/ 371886 w 1882340"/>
                <a:gd name="connsiteY1" fmla="*/ 39863 h 3286855"/>
                <a:gd name="connsiteX2" fmla="*/ 403027 w 1882340"/>
                <a:gd name="connsiteY2" fmla="*/ 65461 h 3286855"/>
                <a:gd name="connsiteX3" fmla="*/ 403604 w 1882340"/>
                <a:gd name="connsiteY3" fmla="*/ 64888 h 3286855"/>
                <a:gd name="connsiteX4" fmla="*/ 409284 w 1882340"/>
                <a:gd name="connsiteY4" fmla="*/ 70604 h 3286855"/>
                <a:gd name="connsiteX5" fmla="*/ 409362 w 1882340"/>
                <a:gd name="connsiteY5" fmla="*/ 70667 h 3286855"/>
                <a:gd name="connsiteX6" fmla="*/ 409424 w 1882340"/>
                <a:gd name="connsiteY6" fmla="*/ 70745 h 3286855"/>
                <a:gd name="connsiteX7" fmla="*/ 1803937 w 1882340"/>
                <a:gd name="connsiteY7" fmla="*/ 1473857 h 3286855"/>
                <a:gd name="connsiteX8" fmla="*/ 1803241 w 1882340"/>
                <a:gd name="connsiteY8" fmla="*/ 1474548 h 3286855"/>
                <a:gd name="connsiteX9" fmla="*/ 1810874 w 1882340"/>
                <a:gd name="connsiteY9" fmla="*/ 1480823 h 3286855"/>
                <a:gd name="connsiteX10" fmla="*/ 1876256 w 1882340"/>
                <a:gd name="connsiteY10" fmla="*/ 1604630 h 3286855"/>
                <a:gd name="connsiteX11" fmla="*/ 1879883 w 1882340"/>
                <a:gd name="connsiteY11" fmla="*/ 1643735 h 3286855"/>
                <a:gd name="connsiteX12" fmla="*/ 1882340 w 1882340"/>
                <a:gd name="connsiteY12" fmla="*/ 1643735 h 3286855"/>
                <a:gd name="connsiteX13" fmla="*/ 1882340 w 1882340"/>
                <a:gd name="connsiteY13" fmla="*/ 3049065 h 3286855"/>
                <a:gd name="connsiteX14" fmla="*/ 1879752 w 1882340"/>
                <a:gd name="connsiteY14" fmla="*/ 3049065 h 3286855"/>
                <a:gd name="connsiteX15" fmla="*/ 1862131 w 1882340"/>
                <a:gd name="connsiteY15" fmla="*/ 3138164 h 3286855"/>
                <a:gd name="connsiteX16" fmla="*/ 1809277 w 1882340"/>
                <a:gd name="connsiteY16" fmla="*/ 3217228 h 3286855"/>
                <a:gd name="connsiteX17" fmla="*/ 1470583 w 1882340"/>
                <a:gd name="connsiteY17" fmla="*/ 3216187 h 3286855"/>
                <a:gd name="connsiteX18" fmla="*/ 1400958 w 1882340"/>
                <a:gd name="connsiteY18" fmla="*/ 3046624 h 3286855"/>
                <a:gd name="connsiteX19" fmla="*/ 1403352 w 1882340"/>
                <a:gd name="connsiteY19" fmla="*/ 3034521 h 3286855"/>
                <a:gd name="connsiteX20" fmla="*/ 1403352 w 1882340"/>
                <a:gd name="connsiteY20" fmla="*/ 1750285 h 3286855"/>
                <a:gd name="connsiteX21" fmla="*/ 63868 w 1882340"/>
                <a:gd name="connsiteY21" fmla="*/ 402541 h 3286855"/>
                <a:gd name="connsiteX22" fmla="*/ 64459 w 1882340"/>
                <a:gd name="connsiteY22" fmla="*/ 401954 h 3286855"/>
                <a:gd name="connsiteX23" fmla="*/ 39053 w 1882340"/>
                <a:gd name="connsiteY23" fmla="*/ 370656 h 3286855"/>
                <a:gd name="connsiteX24" fmla="*/ 70667 w 1882340"/>
                <a:gd name="connsiteY24" fmla="*/ 69626 h 328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82340" h="3286855">
                  <a:moveTo>
                    <a:pt x="70667" y="69626"/>
                  </a:moveTo>
                  <a:cubicBezTo>
                    <a:pt x="152756" y="-11959"/>
                    <a:pt x="279115" y="-21801"/>
                    <a:pt x="371886" y="39863"/>
                  </a:cubicBezTo>
                  <a:lnTo>
                    <a:pt x="403027" y="65461"/>
                  </a:lnTo>
                  <a:lnTo>
                    <a:pt x="403604" y="64888"/>
                  </a:lnTo>
                  <a:lnTo>
                    <a:pt x="409284" y="70604"/>
                  </a:lnTo>
                  <a:lnTo>
                    <a:pt x="409362" y="70667"/>
                  </a:lnTo>
                  <a:lnTo>
                    <a:pt x="409424" y="70745"/>
                  </a:lnTo>
                  <a:lnTo>
                    <a:pt x="1803937" y="1473857"/>
                  </a:lnTo>
                  <a:lnTo>
                    <a:pt x="1803241" y="1474548"/>
                  </a:lnTo>
                  <a:lnTo>
                    <a:pt x="1810874" y="1480823"/>
                  </a:lnTo>
                  <a:cubicBezTo>
                    <a:pt x="1845839" y="1516003"/>
                    <a:pt x="1867627" y="1559315"/>
                    <a:pt x="1876256" y="1604630"/>
                  </a:cubicBezTo>
                  <a:lnTo>
                    <a:pt x="1879883" y="1643735"/>
                  </a:lnTo>
                  <a:lnTo>
                    <a:pt x="1882340" y="1643735"/>
                  </a:lnTo>
                  <a:lnTo>
                    <a:pt x="1882340" y="3049065"/>
                  </a:lnTo>
                  <a:lnTo>
                    <a:pt x="1879752" y="3049065"/>
                  </a:lnTo>
                  <a:lnTo>
                    <a:pt x="1862131" y="3138164"/>
                  </a:lnTo>
                  <a:cubicBezTo>
                    <a:pt x="1850351" y="3166958"/>
                    <a:pt x="1832731" y="3193918"/>
                    <a:pt x="1809277" y="3217228"/>
                  </a:cubicBezTo>
                  <a:cubicBezTo>
                    <a:pt x="1715462" y="3310469"/>
                    <a:pt x="1563824" y="3310003"/>
                    <a:pt x="1470583" y="3216187"/>
                  </a:cubicBezTo>
                  <a:cubicBezTo>
                    <a:pt x="1423963" y="3169280"/>
                    <a:pt x="1400770" y="3107916"/>
                    <a:pt x="1400958" y="3046624"/>
                  </a:cubicBezTo>
                  <a:lnTo>
                    <a:pt x="1403352" y="3034521"/>
                  </a:lnTo>
                  <a:lnTo>
                    <a:pt x="1403352" y="1750285"/>
                  </a:lnTo>
                  <a:lnTo>
                    <a:pt x="63868" y="402541"/>
                  </a:lnTo>
                  <a:lnTo>
                    <a:pt x="64459" y="401954"/>
                  </a:lnTo>
                  <a:lnTo>
                    <a:pt x="39053" y="370656"/>
                  </a:lnTo>
                  <a:cubicBezTo>
                    <a:pt x="-22039" y="277508"/>
                    <a:pt x="-11421" y="151212"/>
                    <a:pt x="70667" y="69626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5B96829-8798-1222-F86B-7CEF41EA5C31}"/>
                </a:ext>
              </a:extLst>
            </p:cNvPr>
            <p:cNvSpPr/>
            <p:nvPr/>
          </p:nvSpPr>
          <p:spPr>
            <a:xfrm rot="13500000">
              <a:off x="4755401" y="1651987"/>
              <a:ext cx="336720" cy="536877"/>
            </a:xfrm>
            <a:custGeom>
              <a:avLst/>
              <a:gdLst>
                <a:gd name="connsiteX0" fmla="*/ 287409 w 336720"/>
                <a:gd name="connsiteY0" fmla="*/ 487567 h 536877"/>
                <a:gd name="connsiteX1" fmla="*/ 168364 w 336720"/>
                <a:gd name="connsiteY1" fmla="*/ 536877 h 536877"/>
                <a:gd name="connsiteX2" fmla="*/ 13239 w 336720"/>
                <a:gd name="connsiteY2" fmla="*/ 434053 h 536877"/>
                <a:gd name="connsiteX3" fmla="*/ 1889 w 336720"/>
                <a:gd name="connsiteY3" fmla="*/ 377834 h 536877"/>
                <a:gd name="connsiteX4" fmla="*/ 0 w 336720"/>
                <a:gd name="connsiteY4" fmla="*/ 377834 h 536877"/>
                <a:gd name="connsiteX5" fmla="*/ 0 w 336720"/>
                <a:gd name="connsiteY5" fmla="*/ 162619 h 536877"/>
                <a:gd name="connsiteX6" fmla="*/ 1168 w 336720"/>
                <a:gd name="connsiteY6" fmla="*/ 162619 h 536877"/>
                <a:gd name="connsiteX7" fmla="*/ 13240 w 336720"/>
                <a:gd name="connsiteY7" fmla="*/ 102824 h 536877"/>
                <a:gd name="connsiteX8" fmla="*/ 168365 w 336720"/>
                <a:gd name="connsiteY8" fmla="*/ 0 h 536877"/>
                <a:gd name="connsiteX9" fmla="*/ 323490 w 336720"/>
                <a:gd name="connsiteY9" fmla="*/ 102824 h 536877"/>
                <a:gd name="connsiteX10" fmla="*/ 335562 w 336720"/>
                <a:gd name="connsiteY10" fmla="*/ 162619 h 536877"/>
                <a:gd name="connsiteX11" fmla="*/ 336710 w 336720"/>
                <a:gd name="connsiteY11" fmla="*/ 162619 h 536877"/>
                <a:gd name="connsiteX12" fmla="*/ 336710 w 336720"/>
                <a:gd name="connsiteY12" fmla="*/ 168304 h 536877"/>
                <a:gd name="connsiteX13" fmla="*/ 336720 w 336720"/>
                <a:gd name="connsiteY13" fmla="*/ 168355 h 536877"/>
                <a:gd name="connsiteX14" fmla="*/ 336710 w 336720"/>
                <a:gd name="connsiteY14" fmla="*/ 168406 h 536877"/>
                <a:gd name="connsiteX15" fmla="*/ 336710 w 336720"/>
                <a:gd name="connsiteY15" fmla="*/ 368475 h 536877"/>
                <a:gd name="connsiteX16" fmla="*/ 336719 w 336720"/>
                <a:gd name="connsiteY16" fmla="*/ 368522 h 536877"/>
                <a:gd name="connsiteX17" fmla="*/ 336710 w 336720"/>
                <a:gd name="connsiteY17" fmla="*/ 368569 h 536877"/>
                <a:gd name="connsiteX18" fmla="*/ 336710 w 336720"/>
                <a:gd name="connsiteY18" fmla="*/ 377834 h 536877"/>
                <a:gd name="connsiteX19" fmla="*/ 334840 w 336720"/>
                <a:gd name="connsiteY19" fmla="*/ 377834 h 536877"/>
                <a:gd name="connsiteX20" fmla="*/ 323489 w 336720"/>
                <a:gd name="connsiteY20" fmla="*/ 434054 h 536877"/>
                <a:gd name="connsiteX21" fmla="*/ 287409 w 336720"/>
                <a:gd name="connsiteY21" fmla="*/ 487567 h 536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720" h="536877">
                  <a:moveTo>
                    <a:pt x="287409" y="487567"/>
                  </a:moveTo>
                  <a:cubicBezTo>
                    <a:pt x="256943" y="518033"/>
                    <a:pt x="214854" y="536877"/>
                    <a:pt x="168364" y="536877"/>
                  </a:cubicBezTo>
                  <a:cubicBezTo>
                    <a:pt x="98629" y="536877"/>
                    <a:pt x="38797" y="494479"/>
                    <a:pt x="13239" y="434053"/>
                  </a:cubicBezTo>
                  <a:lnTo>
                    <a:pt x="1889" y="377834"/>
                  </a:lnTo>
                  <a:lnTo>
                    <a:pt x="0" y="377834"/>
                  </a:lnTo>
                  <a:lnTo>
                    <a:pt x="0" y="162619"/>
                  </a:lnTo>
                  <a:lnTo>
                    <a:pt x="1168" y="162619"/>
                  </a:lnTo>
                  <a:lnTo>
                    <a:pt x="13240" y="102824"/>
                  </a:lnTo>
                  <a:cubicBezTo>
                    <a:pt x="38798" y="42398"/>
                    <a:pt x="98630" y="0"/>
                    <a:pt x="168365" y="0"/>
                  </a:cubicBezTo>
                  <a:cubicBezTo>
                    <a:pt x="238100" y="0"/>
                    <a:pt x="297933" y="42398"/>
                    <a:pt x="323490" y="102824"/>
                  </a:cubicBezTo>
                  <a:lnTo>
                    <a:pt x="335562" y="162619"/>
                  </a:lnTo>
                  <a:lnTo>
                    <a:pt x="336710" y="162619"/>
                  </a:lnTo>
                  <a:lnTo>
                    <a:pt x="336710" y="168304"/>
                  </a:lnTo>
                  <a:lnTo>
                    <a:pt x="336720" y="168355"/>
                  </a:lnTo>
                  <a:lnTo>
                    <a:pt x="336710" y="168406"/>
                  </a:lnTo>
                  <a:lnTo>
                    <a:pt x="336710" y="368475"/>
                  </a:lnTo>
                  <a:lnTo>
                    <a:pt x="336719" y="368522"/>
                  </a:lnTo>
                  <a:lnTo>
                    <a:pt x="336710" y="368569"/>
                  </a:lnTo>
                  <a:lnTo>
                    <a:pt x="336710" y="377834"/>
                  </a:lnTo>
                  <a:lnTo>
                    <a:pt x="334840" y="377834"/>
                  </a:lnTo>
                  <a:lnTo>
                    <a:pt x="323489" y="434054"/>
                  </a:lnTo>
                  <a:cubicBezTo>
                    <a:pt x="314970" y="454195"/>
                    <a:pt x="302642" y="472334"/>
                    <a:pt x="287409" y="48756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07B046-5445-0199-B246-762C6B6CC4E1}"/>
                </a:ext>
              </a:extLst>
            </p:cNvPr>
            <p:cNvSpPr/>
            <p:nvPr/>
          </p:nvSpPr>
          <p:spPr>
            <a:xfrm rot="16200000">
              <a:off x="5362008" y="3125146"/>
              <a:ext cx="336715" cy="536889"/>
            </a:xfrm>
            <a:custGeom>
              <a:avLst/>
              <a:gdLst>
                <a:gd name="connsiteX0" fmla="*/ 336715 w 336715"/>
                <a:gd name="connsiteY0" fmla="*/ 168355 h 536889"/>
                <a:gd name="connsiteX1" fmla="*/ 336711 w 336715"/>
                <a:gd name="connsiteY1" fmla="*/ 168378 h 536889"/>
                <a:gd name="connsiteX2" fmla="*/ 336711 w 336715"/>
                <a:gd name="connsiteY2" fmla="*/ 368512 h 536889"/>
                <a:gd name="connsiteX3" fmla="*/ 336715 w 336715"/>
                <a:gd name="connsiteY3" fmla="*/ 368534 h 536889"/>
                <a:gd name="connsiteX4" fmla="*/ 336711 w 336715"/>
                <a:gd name="connsiteY4" fmla="*/ 368557 h 536889"/>
                <a:gd name="connsiteX5" fmla="*/ 336711 w 336715"/>
                <a:gd name="connsiteY5" fmla="*/ 377842 h 536889"/>
                <a:gd name="connsiteX6" fmla="*/ 334836 w 336715"/>
                <a:gd name="connsiteY6" fmla="*/ 377842 h 536889"/>
                <a:gd name="connsiteX7" fmla="*/ 323485 w 336715"/>
                <a:gd name="connsiteY7" fmla="*/ 434066 h 536889"/>
                <a:gd name="connsiteX8" fmla="*/ 168360 w 336715"/>
                <a:gd name="connsiteY8" fmla="*/ 536889 h 536889"/>
                <a:gd name="connsiteX9" fmla="*/ 13235 w 336715"/>
                <a:gd name="connsiteY9" fmla="*/ 434066 h 536889"/>
                <a:gd name="connsiteX10" fmla="*/ 1884 w 336715"/>
                <a:gd name="connsiteY10" fmla="*/ 377842 h 536889"/>
                <a:gd name="connsiteX11" fmla="*/ 0 w 336715"/>
                <a:gd name="connsiteY11" fmla="*/ 377842 h 536889"/>
                <a:gd name="connsiteX12" fmla="*/ 0 w 336715"/>
                <a:gd name="connsiteY12" fmla="*/ 162627 h 536889"/>
                <a:gd name="connsiteX13" fmla="*/ 1162 w 336715"/>
                <a:gd name="connsiteY13" fmla="*/ 162627 h 536889"/>
                <a:gd name="connsiteX14" fmla="*/ 13235 w 336715"/>
                <a:gd name="connsiteY14" fmla="*/ 102824 h 536889"/>
                <a:gd name="connsiteX15" fmla="*/ 168360 w 336715"/>
                <a:gd name="connsiteY15" fmla="*/ 0 h 536889"/>
                <a:gd name="connsiteX16" fmla="*/ 323485 w 336715"/>
                <a:gd name="connsiteY16" fmla="*/ 102824 h 536889"/>
                <a:gd name="connsiteX17" fmla="*/ 335559 w 336715"/>
                <a:gd name="connsiteY17" fmla="*/ 162627 h 536889"/>
                <a:gd name="connsiteX18" fmla="*/ 336711 w 336715"/>
                <a:gd name="connsiteY18" fmla="*/ 162627 h 536889"/>
                <a:gd name="connsiteX19" fmla="*/ 336711 w 336715"/>
                <a:gd name="connsiteY19" fmla="*/ 168333 h 53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36715" h="536889">
                  <a:moveTo>
                    <a:pt x="336715" y="168355"/>
                  </a:moveTo>
                  <a:lnTo>
                    <a:pt x="336711" y="168378"/>
                  </a:lnTo>
                  <a:lnTo>
                    <a:pt x="336711" y="368512"/>
                  </a:lnTo>
                  <a:lnTo>
                    <a:pt x="336715" y="368534"/>
                  </a:lnTo>
                  <a:lnTo>
                    <a:pt x="336711" y="368557"/>
                  </a:lnTo>
                  <a:lnTo>
                    <a:pt x="336711" y="377842"/>
                  </a:lnTo>
                  <a:lnTo>
                    <a:pt x="334836" y="377842"/>
                  </a:lnTo>
                  <a:lnTo>
                    <a:pt x="323485" y="434066"/>
                  </a:lnTo>
                  <a:cubicBezTo>
                    <a:pt x="297927" y="494491"/>
                    <a:pt x="238095" y="536889"/>
                    <a:pt x="168360" y="536889"/>
                  </a:cubicBezTo>
                  <a:cubicBezTo>
                    <a:pt x="98625" y="536889"/>
                    <a:pt x="38793" y="494491"/>
                    <a:pt x="13235" y="434066"/>
                  </a:cubicBezTo>
                  <a:lnTo>
                    <a:pt x="1884" y="377842"/>
                  </a:lnTo>
                  <a:lnTo>
                    <a:pt x="0" y="377842"/>
                  </a:lnTo>
                  <a:lnTo>
                    <a:pt x="0" y="162627"/>
                  </a:lnTo>
                  <a:lnTo>
                    <a:pt x="1162" y="162627"/>
                  </a:lnTo>
                  <a:lnTo>
                    <a:pt x="13235" y="102824"/>
                  </a:lnTo>
                  <a:cubicBezTo>
                    <a:pt x="38793" y="42399"/>
                    <a:pt x="98625" y="0"/>
                    <a:pt x="168360" y="0"/>
                  </a:cubicBezTo>
                  <a:cubicBezTo>
                    <a:pt x="238095" y="0"/>
                    <a:pt x="297927" y="42399"/>
                    <a:pt x="323485" y="102824"/>
                  </a:cubicBezTo>
                  <a:lnTo>
                    <a:pt x="335559" y="162627"/>
                  </a:lnTo>
                  <a:lnTo>
                    <a:pt x="336711" y="162627"/>
                  </a:lnTo>
                  <a:lnTo>
                    <a:pt x="336711" y="168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CCFDA73-03D6-56E1-93D4-EE2AFDDBFC84}"/>
                </a:ext>
              </a:extLst>
            </p:cNvPr>
            <p:cNvSpPr/>
            <p:nvPr/>
          </p:nvSpPr>
          <p:spPr>
            <a:xfrm>
              <a:off x="3241092" y="5246061"/>
              <a:ext cx="336719" cy="536889"/>
            </a:xfrm>
            <a:custGeom>
              <a:avLst/>
              <a:gdLst>
                <a:gd name="connsiteX0" fmla="*/ 168364 w 336719"/>
                <a:gd name="connsiteY0" fmla="*/ 0 h 536889"/>
                <a:gd name="connsiteX1" fmla="*/ 323489 w 336719"/>
                <a:gd name="connsiteY1" fmla="*/ 102824 h 536889"/>
                <a:gd name="connsiteX2" fmla="*/ 335562 w 336719"/>
                <a:gd name="connsiteY2" fmla="*/ 162622 h 536889"/>
                <a:gd name="connsiteX3" fmla="*/ 336710 w 336719"/>
                <a:gd name="connsiteY3" fmla="*/ 162622 h 536889"/>
                <a:gd name="connsiteX4" fmla="*/ 336710 w 336719"/>
                <a:gd name="connsiteY4" fmla="*/ 168311 h 536889"/>
                <a:gd name="connsiteX5" fmla="*/ 336719 w 336719"/>
                <a:gd name="connsiteY5" fmla="*/ 168355 h 536889"/>
                <a:gd name="connsiteX6" fmla="*/ 336710 w 336719"/>
                <a:gd name="connsiteY6" fmla="*/ 168400 h 536889"/>
                <a:gd name="connsiteX7" fmla="*/ 336710 w 336719"/>
                <a:gd name="connsiteY7" fmla="*/ 368490 h 536889"/>
                <a:gd name="connsiteX8" fmla="*/ 336719 w 336719"/>
                <a:gd name="connsiteY8" fmla="*/ 368534 h 536889"/>
                <a:gd name="connsiteX9" fmla="*/ 336710 w 336719"/>
                <a:gd name="connsiteY9" fmla="*/ 368579 h 536889"/>
                <a:gd name="connsiteX10" fmla="*/ 336710 w 336719"/>
                <a:gd name="connsiteY10" fmla="*/ 377837 h 536889"/>
                <a:gd name="connsiteX11" fmla="*/ 334841 w 336719"/>
                <a:gd name="connsiteY11" fmla="*/ 377837 h 536889"/>
                <a:gd name="connsiteX12" fmla="*/ 323489 w 336719"/>
                <a:gd name="connsiteY12" fmla="*/ 434066 h 536889"/>
                <a:gd name="connsiteX13" fmla="*/ 168364 w 336719"/>
                <a:gd name="connsiteY13" fmla="*/ 536889 h 536889"/>
                <a:gd name="connsiteX14" fmla="*/ 13239 w 336719"/>
                <a:gd name="connsiteY14" fmla="*/ 434066 h 536889"/>
                <a:gd name="connsiteX15" fmla="*/ 1887 w 336719"/>
                <a:gd name="connsiteY15" fmla="*/ 377837 h 536889"/>
                <a:gd name="connsiteX16" fmla="*/ 0 w 336719"/>
                <a:gd name="connsiteY16" fmla="*/ 377837 h 536889"/>
                <a:gd name="connsiteX17" fmla="*/ 0 w 336719"/>
                <a:gd name="connsiteY17" fmla="*/ 162622 h 536889"/>
                <a:gd name="connsiteX18" fmla="*/ 1167 w 336719"/>
                <a:gd name="connsiteY18" fmla="*/ 162622 h 536889"/>
                <a:gd name="connsiteX19" fmla="*/ 13239 w 336719"/>
                <a:gd name="connsiteY19" fmla="*/ 102824 h 536889"/>
                <a:gd name="connsiteX20" fmla="*/ 168364 w 336719"/>
                <a:gd name="connsiteY20" fmla="*/ 0 h 536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719" h="536889">
                  <a:moveTo>
                    <a:pt x="168364" y="0"/>
                  </a:moveTo>
                  <a:cubicBezTo>
                    <a:pt x="238099" y="0"/>
                    <a:pt x="297931" y="42399"/>
                    <a:pt x="323489" y="102824"/>
                  </a:cubicBezTo>
                  <a:lnTo>
                    <a:pt x="335562" y="162622"/>
                  </a:lnTo>
                  <a:lnTo>
                    <a:pt x="336710" y="162622"/>
                  </a:lnTo>
                  <a:lnTo>
                    <a:pt x="336710" y="168311"/>
                  </a:lnTo>
                  <a:lnTo>
                    <a:pt x="336719" y="168355"/>
                  </a:lnTo>
                  <a:lnTo>
                    <a:pt x="336710" y="168400"/>
                  </a:lnTo>
                  <a:lnTo>
                    <a:pt x="336710" y="368490"/>
                  </a:lnTo>
                  <a:lnTo>
                    <a:pt x="336719" y="368534"/>
                  </a:lnTo>
                  <a:lnTo>
                    <a:pt x="336710" y="368579"/>
                  </a:lnTo>
                  <a:lnTo>
                    <a:pt x="336710" y="377837"/>
                  </a:lnTo>
                  <a:lnTo>
                    <a:pt x="334841" y="377837"/>
                  </a:lnTo>
                  <a:lnTo>
                    <a:pt x="323489" y="434066"/>
                  </a:lnTo>
                  <a:cubicBezTo>
                    <a:pt x="297931" y="494491"/>
                    <a:pt x="238099" y="536889"/>
                    <a:pt x="168364" y="536889"/>
                  </a:cubicBezTo>
                  <a:cubicBezTo>
                    <a:pt x="98629" y="536889"/>
                    <a:pt x="38797" y="494491"/>
                    <a:pt x="13239" y="434066"/>
                  </a:cubicBezTo>
                  <a:lnTo>
                    <a:pt x="1887" y="377837"/>
                  </a:lnTo>
                  <a:lnTo>
                    <a:pt x="0" y="377837"/>
                  </a:lnTo>
                  <a:lnTo>
                    <a:pt x="0" y="162622"/>
                  </a:lnTo>
                  <a:lnTo>
                    <a:pt x="1167" y="162622"/>
                  </a:lnTo>
                  <a:lnTo>
                    <a:pt x="13239" y="102824"/>
                  </a:lnTo>
                  <a:cubicBezTo>
                    <a:pt x="38797" y="42399"/>
                    <a:pt x="98629" y="0"/>
                    <a:pt x="168364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2EC7BD9-7999-44A5-BB66-37B33457D8A2}"/>
                </a:ext>
              </a:extLst>
            </p:cNvPr>
            <p:cNvSpPr/>
            <p:nvPr/>
          </p:nvSpPr>
          <p:spPr>
            <a:xfrm rot="18900000">
              <a:off x="4755400" y="4596894"/>
              <a:ext cx="336720" cy="536890"/>
            </a:xfrm>
            <a:custGeom>
              <a:avLst/>
              <a:gdLst>
                <a:gd name="connsiteX0" fmla="*/ 287409 w 336720"/>
                <a:gd name="connsiteY0" fmla="*/ 49310 h 536890"/>
                <a:gd name="connsiteX1" fmla="*/ 323489 w 336720"/>
                <a:gd name="connsiteY1" fmla="*/ 102824 h 536890"/>
                <a:gd name="connsiteX2" fmla="*/ 335562 w 336720"/>
                <a:gd name="connsiteY2" fmla="*/ 162625 h 536890"/>
                <a:gd name="connsiteX3" fmla="*/ 336710 w 336720"/>
                <a:gd name="connsiteY3" fmla="*/ 162625 h 536890"/>
                <a:gd name="connsiteX4" fmla="*/ 336710 w 336720"/>
                <a:gd name="connsiteY4" fmla="*/ 168312 h 536890"/>
                <a:gd name="connsiteX5" fmla="*/ 336719 w 336720"/>
                <a:gd name="connsiteY5" fmla="*/ 168355 h 536890"/>
                <a:gd name="connsiteX6" fmla="*/ 336710 w 336720"/>
                <a:gd name="connsiteY6" fmla="*/ 168398 h 536890"/>
                <a:gd name="connsiteX7" fmla="*/ 336710 w 336720"/>
                <a:gd name="connsiteY7" fmla="*/ 368488 h 536890"/>
                <a:gd name="connsiteX8" fmla="*/ 336720 w 336720"/>
                <a:gd name="connsiteY8" fmla="*/ 368535 h 536890"/>
                <a:gd name="connsiteX9" fmla="*/ 336710 w 336720"/>
                <a:gd name="connsiteY9" fmla="*/ 368582 h 536890"/>
                <a:gd name="connsiteX10" fmla="*/ 336710 w 336720"/>
                <a:gd name="connsiteY10" fmla="*/ 377840 h 536890"/>
                <a:gd name="connsiteX11" fmla="*/ 334841 w 336720"/>
                <a:gd name="connsiteY11" fmla="*/ 377840 h 536890"/>
                <a:gd name="connsiteX12" fmla="*/ 323489 w 336720"/>
                <a:gd name="connsiteY12" fmla="*/ 434066 h 536890"/>
                <a:gd name="connsiteX13" fmla="*/ 168365 w 336720"/>
                <a:gd name="connsiteY13" fmla="*/ 536890 h 536890"/>
                <a:gd name="connsiteX14" fmla="*/ 13240 w 336720"/>
                <a:gd name="connsiteY14" fmla="*/ 434066 h 536890"/>
                <a:gd name="connsiteX15" fmla="*/ 1888 w 336720"/>
                <a:gd name="connsiteY15" fmla="*/ 377840 h 536890"/>
                <a:gd name="connsiteX16" fmla="*/ 0 w 336720"/>
                <a:gd name="connsiteY16" fmla="*/ 377840 h 536890"/>
                <a:gd name="connsiteX17" fmla="*/ 0 w 336720"/>
                <a:gd name="connsiteY17" fmla="*/ 162625 h 536890"/>
                <a:gd name="connsiteX18" fmla="*/ 1166 w 336720"/>
                <a:gd name="connsiteY18" fmla="*/ 162625 h 536890"/>
                <a:gd name="connsiteX19" fmla="*/ 13239 w 336720"/>
                <a:gd name="connsiteY19" fmla="*/ 102824 h 536890"/>
                <a:gd name="connsiteX20" fmla="*/ 168364 w 336720"/>
                <a:gd name="connsiteY20" fmla="*/ 0 h 536890"/>
                <a:gd name="connsiteX21" fmla="*/ 287409 w 336720"/>
                <a:gd name="connsiteY21" fmla="*/ 49310 h 53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36720" h="536890">
                  <a:moveTo>
                    <a:pt x="287409" y="49310"/>
                  </a:moveTo>
                  <a:cubicBezTo>
                    <a:pt x="302642" y="64543"/>
                    <a:pt x="314970" y="82682"/>
                    <a:pt x="323489" y="102824"/>
                  </a:cubicBezTo>
                  <a:lnTo>
                    <a:pt x="335562" y="162625"/>
                  </a:lnTo>
                  <a:lnTo>
                    <a:pt x="336710" y="162625"/>
                  </a:lnTo>
                  <a:lnTo>
                    <a:pt x="336710" y="168312"/>
                  </a:lnTo>
                  <a:lnTo>
                    <a:pt x="336719" y="168355"/>
                  </a:lnTo>
                  <a:lnTo>
                    <a:pt x="336710" y="168398"/>
                  </a:lnTo>
                  <a:lnTo>
                    <a:pt x="336710" y="368488"/>
                  </a:lnTo>
                  <a:lnTo>
                    <a:pt x="336720" y="368535"/>
                  </a:lnTo>
                  <a:lnTo>
                    <a:pt x="336710" y="368582"/>
                  </a:lnTo>
                  <a:lnTo>
                    <a:pt x="336710" y="377840"/>
                  </a:lnTo>
                  <a:lnTo>
                    <a:pt x="334841" y="377840"/>
                  </a:lnTo>
                  <a:lnTo>
                    <a:pt x="323489" y="434066"/>
                  </a:lnTo>
                  <a:cubicBezTo>
                    <a:pt x="297932" y="494492"/>
                    <a:pt x="238100" y="536890"/>
                    <a:pt x="168365" y="536890"/>
                  </a:cubicBezTo>
                  <a:cubicBezTo>
                    <a:pt x="98630" y="536890"/>
                    <a:pt x="38797" y="494492"/>
                    <a:pt x="13240" y="434066"/>
                  </a:cubicBezTo>
                  <a:lnTo>
                    <a:pt x="1888" y="377840"/>
                  </a:lnTo>
                  <a:lnTo>
                    <a:pt x="0" y="377840"/>
                  </a:lnTo>
                  <a:lnTo>
                    <a:pt x="0" y="162625"/>
                  </a:lnTo>
                  <a:lnTo>
                    <a:pt x="1166" y="162625"/>
                  </a:lnTo>
                  <a:lnTo>
                    <a:pt x="13239" y="102824"/>
                  </a:lnTo>
                  <a:cubicBezTo>
                    <a:pt x="38797" y="42398"/>
                    <a:pt x="98629" y="0"/>
                    <a:pt x="168364" y="0"/>
                  </a:cubicBezTo>
                  <a:cubicBezTo>
                    <a:pt x="214854" y="0"/>
                    <a:pt x="256943" y="18844"/>
                    <a:pt x="287409" y="4931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0" name="Circle: Hollow 59">
              <a:extLst>
                <a:ext uri="{FF2B5EF4-FFF2-40B4-BE49-F238E27FC236}">
                  <a16:creationId xmlns:a16="http://schemas.microsoft.com/office/drawing/2014/main" id="{96E71A94-CD18-0F5B-9DC3-BF4CE9CC2BF1}"/>
                </a:ext>
              </a:extLst>
            </p:cNvPr>
            <p:cNvSpPr/>
            <p:nvPr/>
          </p:nvSpPr>
          <p:spPr>
            <a:xfrm>
              <a:off x="125505" y="124737"/>
              <a:ext cx="6553969" cy="6553969"/>
            </a:xfrm>
            <a:prstGeom prst="donut">
              <a:avLst>
                <a:gd name="adj" fmla="val 6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F632E16-21A0-2689-8FC6-EB27BC3115FD}"/>
              </a:ext>
            </a:extLst>
          </p:cNvPr>
          <p:cNvGrpSpPr/>
          <p:nvPr userDrawn="1"/>
        </p:nvGrpSpPr>
        <p:grpSpPr>
          <a:xfrm>
            <a:off x="342899" y="4437123"/>
            <a:ext cx="667594" cy="667594"/>
            <a:chOff x="2429691" y="274157"/>
            <a:chExt cx="6451600" cy="6451600"/>
          </a:xfrm>
          <a:solidFill>
            <a:schemeClr val="accent3"/>
          </a:solidFill>
        </p:grpSpPr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C79C25A-E932-6A93-DB58-7F0EEF33C275}"/>
                </a:ext>
              </a:extLst>
            </p:cNvPr>
            <p:cNvSpPr/>
            <p:nvPr/>
          </p:nvSpPr>
          <p:spPr>
            <a:xfrm>
              <a:off x="3519418" y="3024219"/>
              <a:ext cx="1641421" cy="1678520"/>
            </a:xfrm>
            <a:custGeom>
              <a:avLst/>
              <a:gdLst>
                <a:gd name="connsiteX0" fmla="*/ 633425 w 1641421"/>
                <a:gd name="connsiteY0" fmla="*/ 0 h 1678520"/>
                <a:gd name="connsiteX1" fmla="*/ 708859 w 1641421"/>
                <a:gd name="connsiteY1" fmla="*/ 0 h 1678520"/>
                <a:gd name="connsiteX2" fmla="*/ 755890 w 1641421"/>
                <a:gd name="connsiteY2" fmla="*/ 25528 h 1678520"/>
                <a:gd name="connsiteX3" fmla="*/ 1068551 w 1641421"/>
                <a:gd name="connsiteY3" fmla="*/ 88651 h 1678520"/>
                <a:gd name="connsiteX4" fmla="*/ 1307414 w 1641421"/>
                <a:gd name="connsiteY4" fmla="*/ 52539 h 1678520"/>
                <a:gd name="connsiteX5" fmla="*/ 1339510 w 1641421"/>
                <a:gd name="connsiteY5" fmla="*/ 40792 h 1678520"/>
                <a:gd name="connsiteX6" fmla="*/ 1349142 w 1641421"/>
                <a:gd name="connsiteY6" fmla="*/ 136347 h 1678520"/>
                <a:gd name="connsiteX7" fmla="*/ 1568090 w 1641421"/>
                <a:gd name="connsiteY7" fmla="*/ 542448 h 1678520"/>
                <a:gd name="connsiteX8" fmla="*/ 1641421 w 1641421"/>
                <a:gd name="connsiteY8" fmla="*/ 602952 h 1678520"/>
                <a:gd name="connsiteX9" fmla="*/ 1513296 w 1641421"/>
                <a:gd name="connsiteY9" fmla="*/ 615868 h 1678520"/>
                <a:gd name="connsiteX10" fmla="*/ 953613 w 1641421"/>
                <a:gd name="connsiteY10" fmla="*/ 1302575 h 1678520"/>
                <a:gd name="connsiteX11" fmla="*/ 953613 w 1641421"/>
                <a:gd name="connsiteY11" fmla="*/ 1678520 h 1678520"/>
                <a:gd name="connsiteX12" fmla="*/ 866276 w 1641421"/>
                <a:gd name="connsiteY12" fmla="*/ 1676526 h 1678520"/>
                <a:gd name="connsiteX13" fmla="*/ 5517 w 1641421"/>
                <a:gd name="connsiteY13" fmla="*/ 1449498 h 1678520"/>
                <a:gd name="connsiteX14" fmla="*/ 3010 w 1641421"/>
                <a:gd name="connsiteY14" fmla="*/ 1437507 h 1678520"/>
                <a:gd name="connsiteX15" fmla="*/ 0 w 1641421"/>
                <a:gd name="connsiteY15" fmla="*/ 1437507 h 1678520"/>
                <a:gd name="connsiteX16" fmla="*/ 0 w 1641421"/>
                <a:gd name="connsiteY16" fmla="*/ 1423116 h 1678520"/>
                <a:gd name="connsiteX17" fmla="*/ 0 w 1641421"/>
                <a:gd name="connsiteY17" fmla="*/ 984242 h 1678520"/>
                <a:gd name="connsiteX18" fmla="*/ 1 w 1641421"/>
                <a:gd name="connsiteY18" fmla="*/ 984242 h 1678520"/>
                <a:gd name="connsiteX19" fmla="*/ 1 w 1641421"/>
                <a:gd name="connsiteY19" fmla="*/ 633424 h 1678520"/>
                <a:gd name="connsiteX20" fmla="*/ 633425 w 1641421"/>
                <a:gd name="connsiteY20" fmla="*/ 0 h 1678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41421" h="1678520">
                  <a:moveTo>
                    <a:pt x="633425" y="0"/>
                  </a:moveTo>
                  <a:lnTo>
                    <a:pt x="708859" y="0"/>
                  </a:lnTo>
                  <a:lnTo>
                    <a:pt x="755890" y="25528"/>
                  </a:lnTo>
                  <a:cubicBezTo>
                    <a:pt x="851989" y="66174"/>
                    <a:pt x="957646" y="88651"/>
                    <a:pt x="1068551" y="88651"/>
                  </a:cubicBezTo>
                  <a:cubicBezTo>
                    <a:pt x="1151731" y="88651"/>
                    <a:pt x="1231957" y="76008"/>
                    <a:pt x="1307414" y="52539"/>
                  </a:cubicBezTo>
                  <a:lnTo>
                    <a:pt x="1339510" y="40792"/>
                  </a:lnTo>
                  <a:lnTo>
                    <a:pt x="1349142" y="136347"/>
                  </a:lnTo>
                  <a:cubicBezTo>
                    <a:pt x="1381243" y="293216"/>
                    <a:pt x="1459070" y="433428"/>
                    <a:pt x="1568090" y="542448"/>
                  </a:cubicBezTo>
                  <a:lnTo>
                    <a:pt x="1641421" y="602952"/>
                  </a:lnTo>
                  <a:lnTo>
                    <a:pt x="1513296" y="615868"/>
                  </a:lnTo>
                  <a:cubicBezTo>
                    <a:pt x="1193886" y="681229"/>
                    <a:pt x="953613" y="963842"/>
                    <a:pt x="953613" y="1302575"/>
                  </a:cubicBezTo>
                  <a:lnTo>
                    <a:pt x="953613" y="1678520"/>
                  </a:lnTo>
                  <a:lnTo>
                    <a:pt x="866276" y="1676526"/>
                  </a:lnTo>
                  <a:cubicBezTo>
                    <a:pt x="407785" y="1655313"/>
                    <a:pt x="53398" y="1563345"/>
                    <a:pt x="5517" y="1449498"/>
                  </a:cubicBezTo>
                  <a:lnTo>
                    <a:pt x="3010" y="1437507"/>
                  </a:lnTo>
                  <a:lnTo>
                    <a:pt x="0" y="1437507"/>
                  </a:lnTo>
                  <a:lnTo>
                    <a:pt x="0" y="1423116"/>
                  </a:lnTo>
                  <a:lnTo>
                    <a:pt x="0" y="984242"/>
                  </a:lnTo>
                  <a:lnTo>
                    <a:pt x="1" y="984242"/>
                  </a:lnTo>
                  <a:lnTo>
                    <a:pt x="1" y="633424"/>
                  </a:lnTo>
                  <a:cubicBezTo>
                    <a:pt x="1" y="283594"/>
                    <a:pt x="283595" y="0"/>
                    <a:pt x="63342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44D095C-86D7-B63B-AAAD-0542A2561EC9}"/>
                </a:ext>
              </a:extLst>
            </p:cNvPr>
            <p:cNvSpPr/>
            <p:nvPr/>
          </p:nvSpPr>
          <p:spPr>
            <a:xfrm>
              <a:off x="6150145" y="3024219"/>
              <a:ext cx="1643499" cy="1678567"/>
            </a:xfrm>
            <a:custGeom>
              <a:avLst/>
              <a:gdLst>
                <a:gd name="connsiteX0" fmla="*/ 934630 w 1643499"/>
                <a:gd name="connsiteY0" fmla="*/ 0 h 1678567"/>
                <a:gd name="connsiteX1" fmla="*/ 1010074 w 1643499"/>
                <a:gd name="connsiteY1" fmla="*/ 0 h 1678567"/>
                <a:gd name="connsiteX2" fmla="*/ 1643498 w 1643499"/>
                <a:gd name="connsiteY2" fmla="*/ 633424 h 1678567"/>
                <a:gd name="connsiteX3" fmla="*/ 1643498 w 1643499"/>
                <a:gd name="connsiteY3" fmla="*/ 984242 h 1678567"/>
                <a:gd name="connsiteX4" fmla="*/ 1643499 w 1643499"/>
                <a:gd name="connsiteY4" fmla="*/ 984242 h 1678567"/>
                <a:gd name="connsiteX5" fmla="*/ 1643499 w 1643499"/>
                <a:gd name="connsiteY5" fmla="*/ 1423116 h 1678567"/>
                <a:gd name="connsiteX6" fmla="*/ 1643499 w 1643499"/>
                <a:gd name="connsiteY6" fmla="*/ 1437507 h 1678567"/>
                <a:gd name="connsiteX7" fmla="*/ 1640490 w 1643499"/>
                <a:gd name="connsiteY7" fmla="*/ 1437507 h 1678567"/>
                <a:gd name="connsiteX8" fmla="*/ 1637982 w 1643499"/>
                <a:gd name="connsiteY8" fmla="*/ 1449498 h 1678567"/>
                <a:gd name="connsiteX9" fmla="*/ 777223 w 1643499"/>
                <a:gd name="connsiteY9" fmla="*/ 1676526 h 1678567"/>
                <a:gd name="connsiteX10" fmla="*/ 687810 w 1643499"/>
                <a:gd name="connsiteY10" fmla="*/ 1678567 h 1678567"/>
                <a:gd name="connsiteX11" fmla="*/ 687810 w 1643499"/>
                <a:gd name="connsiteY11" fmla="*/ 1302575 h 1678567"/>
                <a:gd name="connsiteX12" fmla="*/ 128128 w 1643499"/>
                <a:gd name="connsiteY12" fmla="*/ 615868 h 1678567"/>
                <a:gd name="connsiteX13" fmla="*/ 0 w 1643499"/>
                <a:gd name="connsiteY13" fmla="*/ 602952 h 1678567"/>
                <a:gd name="connsiteX14" fmla="*/ 73330 w 1643499"/>
                <a:gd name="connsiteY14" fmla="*/ 542448 h 1678567"/>
                <a:gd name="connsiteX15" fmla="*/ 292278 w 1643499"/>
                <a:gd name="connsiteY15" fmla="*/ 136347 h 1678567"/>
                <a:gd name="connsiteX16" fmla="*/ 301984 w 1643499"/>
                <a:gd name="connsiteY16" fmla="*/ 40061 h 1678567"/>
                <a:gd name="connsiteX17" fmla="*/ 336076 w 1643499"/>
                <a:gd name="connsiteY17" fmla="*/ 52539 h 1678567"/>
                <a:gd name="connsiteX18" fmla="*/ 574938 w 1643499"/>
                <a:gd name="connsiteY18" fmla="*/ 88651 h 1678567"/>
                <a:gd name="connsiteX19" fmla="*/ 887600 w 1643499"/>
                <a:gd name="connsiteY19" fmla="*/ 25528 h 1678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643499" h="1678567">
                  <a:moveTo>
                    <a:pt x="934630" y="0"/>
                  </a:moveTo>
                  <a:lnTo>
                    <a:pt x="1010074" y="0"/>
                  </a:lnTo>
                  <a:cubicBezTo>
                    <a:pt x="1359904" y="0"/>
                    <a:pt x="1643498" y="283594"/>
                    <a:pt x="1643498" y="633424"/>
                  </a:cubicBezTo>
                  <a:lnTo>
                    <a:pt x="1643498" y="984242"/>
                  </a:lnTo>
                  <a:lnTo>
                    <a:pt x="1643499" y="984242"/>
                  </a:lnTo>
                  <a:lnTo>
                    <a:pt x="1643499" y="1423116"/>
                  </a:lnTo>
                  <a:lnTo>
                    <a:pt x="1643499" y="1437507"/>
                  </a:lnTo>
                  <a:lnTo>
                    <a:pt x="1640490" y="1437507"/>
                  </a:lnTo>
                  <a:lnTo>
                    <a:pt x="1637982" y="1449498"/>
                  </a:lnTo>
                  <a:cubicBezTo>
                    <a:pt x="1590102" y="1563345"/>
                    <a:pt x="1235715" y="1655313"/>
                    <a:pt x="777223" y="1676526"/>
                  </a:cubicBezTo>
                  <a:lnTo>
                    <a:pt x="687810" y="1678567"/>
                  </a:lnTo>
                  <a:lnTo>
                    <a:pt x="687810" y="1302575"/>
                  </a:lnTo>
                  <a:cubicBezTo>
                    <a:pt x="687810" y="963842"/>
                    <a:pt x="447538" y="681229"/>
                    <a:pt x="128128" y="615868"/>
                  </a:cubicBezTo>
                  <a:lnTo>
                    <a:pt x="0" y="602952"/>
                  </a:lnTo>
                  <a:lnTo>
                    <a:pt x="73330" y="542448"/>
                  </a:lnTo>
                  <a:cubicBezTo>
                    <a:pt x="182350" y="433428"/>
                    <a:pt x="260178" y="293216"/>
                    <a:pt x="292278" y="136347"/>
                  </a:cubicBezTo>
                  <a:lnTo>
                    <a:pt x="301984" y="40061"/>
                  </a:lnTo>
                  <a:lnTo>
                    <a:pt x="336076" y="52539"/>
                  </a:lnTo>
                  <a:cubicBezTo>
                    <a:pt x="411533" y="76008"/>
                    <a:pt x="491759" y="88651"/>
                    <a:pt x="574938" y="88651"/>
                  </a:cubicBezTo>
                  <a:cubicBezTo>
                    <a:pt x="685844" y="88651"/>
                    <a:pt x="791500" y="66174"/>
                    <a:pt x="887600" y="2552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5C70A27-FEB0-42F7-D39E-80BF34409C4D}"/>
                </a:ext>
              </a:extLst>
            </p:cNvPr>
            <p:cNvSpPr/>
            <p:nvPr/>
          </p:nvSpPr>
          <p:spPr>
            <a:xfrm>
              <a:off x="3901309" y="1645965"/>
              <a:ext cx="1371982" cy="1373326"/>
            </a:xfrm>
            <a:custGeom>
              <a:avLst/>
              <a:gdLst>
                <a:gd name="connsiteX0" fmla="*/ 686662 w 1371982"/>
                <a:gd name="connsiteY0" fmla="*/ 0 h 1373324"/>
                <a:gd name="connsiteX1" fmla="*/ 1359374 w 1371982"/>
                <a:gd name="connsiteY1" fmla="*/ 548276 h 1373324"/>
                <a:gd name="connsiteX2" fmla="*/ 1371982 w 1371982"/>
                <a:gd name="connsiteY2" fmla="*/ 673344 h 1373324"/>
                <a:gd name="connsiteX3" fmla="*/ 1305082 w 1371982"/>
                <a:gd name="connsiteY3" fmla="*/ 709656 h 1373324"/>
                <a:gd name="connsiteX4" fmla="*/ 967256 w 1371982"/>
                <a:gd name="connsiteY4" fmla="*/ 1213841 h 1373324"/>
                <a:gd name="connsiteX5" fmla="*/ 956773 w 1371982"/>
                <a:gd name="connsiteY5" fmla="*/ 1317826 h 1373324"/>
                <a:gd name="connsiteX6" fmla="*/ 953942 w 1371982"/>
                <a:gd name="connsiteY6" fmla="*/ 1319363 h 1373324"/>
                <a:gd name="connsiteX7" fmla="*/ 686662 w 1371982"/>
                <a:gd name="connsiteY7" fmla="*/ 1373324 h 1373324"/>
                <a:gd name="connsiteX8" fmla="*/ 0 w 1371982"/>
                <a:gd name="connsiteY8" fmla="*/ 686662 h 1373324"/>
                <a:gd name="connsiteX9" fmla="*/ 686662 w 1371982"/>
                <a:gd name="connsiteY9" fmla="*/ 0 h 13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1982" h="1373324">
                  <a:moveTo>
                    <a:pt x="686662" y="0"/>
                  </a:moveTo>
                  <a:cubicBezTo>
                    <a:pt x="1018491" y="0"/>
                    <a:pt x="1295345" y="235375"/>
                    <a:pt x="1359374" y="548276"/>
                  </a:cubicBezTo>
                  <a:lnTo>
                    <a:pt x="1371982" y="673344"/>
                  </a:lnTo>
                  <a:lnTo>
                    <a:pt x="1305082" y="709656"/>
                  </a:lnTo>
                  <a:cubicBezTo>
                    <a:pt x="1134149" y="825136"/>
                    <a:pt x="1010056" y="1004682"/>
                    <a:pt x="967256" y="1213841"/>
                  </a:cubicBezTo>
                  <a:lnTo>
                    <a:pt x="956773" y="1317826"/>
                  </a:lnTo>
                  <a:lnTo>
                    <a:pt x="953942" y="1319363"/>
                  </a:lnTo>
                  <a:cubicBezTo>
                    <a:pt x="871791" y="1354110"/>
                    <a:pt x="781471" y="1373324"/>
                    <a:pt x="686662" y="1373324"/>
                  </a:cubicBezTo>
                  <a:cubicBezTo>
                    <a:pt x="307429" y="1373324"/>
                    <a:pt x="0" y="1065895"/>
                    <a:pt x="0" y="686662"/>
                  </a:cubicBezTo>
                  <a:cubicBezTo>
                    <a:pt x="0" y="307429"/>
                    <a:pt x="307429" y="0"/>
                    <a:pt x="68666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09688E2-7669-0220-353D-1321892C7E18}"/>
                </a:ext>
              </a:extLst>
            </p:cNvPr>
            <p:cNvSpPr/>
            <p:nvPr/>
          </p:nvSpPr>
          <p:spPr>
            <a:xfrm>
              <a:off x="6039653" y="1645965"/>
              <a:ext cx="1372089" cy="1373326"/>
            </a:xfrm>
            <a:custGeom>
              <a:avLst/>
              <a:gdLst>
                <a:gd name="connsiteX0" fmla="*/ 685426 w 1372088"/>
                <a:gd name="connsiteY0" fmla="*/ 0 h 1373324"/>
                <a:gd name="connsiteX1" fmla="*/ 1372088 w 1372088"/>
                <a:gd name="connsiteY1" fmla="*/ 686662 h 1373324"/>
                <a:gd name="connsiteX2" fmla="*/ 685426 w 1372088"/>
                <a:gd name="connsiteY2" fmla="*/ 1373324 h 1373324"/>
                <a:gd name="connsiteX3" fmla="*/ 418146 w 1372088"/>
                <a:gd name="connsiteY3" fmla="*/ 1319363 h 1373324"/>
                <a:gd name="connsiteX4" fmla="*/ 413132 w 1372088"/>
                <a:gd name="connsiteY4" fmla="*/ 1316641 h 1373324"/>
                <a:gd name="connsiteX5" fmla="*/ 402769 w 1372088"/>
                <a:gd name="connsiteY5" fmla="*/ 1213841 h 1373324"/>
                <a:gd name="connsiteX6" fmla="*/ 64942 w 1372088"/>
                <a:gd name="connsiteY6" fmla="*/ 709656 h 1373324"/>
                <a:gd name="connsiteX7" fmla="*/ 0 w 1372088"/>
                <a:gd name="connsiteY7" fmla="*/ 674406 h 1373324"/>
                <a:gd name="connsiteX8" fmla="*/ 12715 w 1372088"/>
                <a:gd name="connsiteY8" fmla="*/ 548276 h 1373324"/>
                <a:gd name="connsiteX9" fmla="*/ 685426 w 1372088"/>
                <a:gd name="connsiteY9" fmla="*/ 0 h 13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72088" h="1373324">
                  <a:moveTo>
                    <a:pt x="685426" y="0"/>
                  </a:moveTo>
                  <a:cubicBezTo>
                    <a:pt x="1064659" y="0"/>
                    <a:pt x="1372088" y="307429"/>
                    <a:pt x="1372088" y="686662"/>
                  </a:cubicBezTo>
                  <a:cubicBezTo>
                    <a:pt x="1372088" y="1065895"/>
                    <a:pt x="1064659" y="1373324"/>
                    <a:pt x="685426" y="1373324"/>
                  </a:cubicBezTo>
                  <a:cubicBezTo>
                    <a:pt x="590618" y="1373324"/>
                    <a:pt x="500298" y="1354110"/>
                    <a:pt x="418146" y="1319363"/>
                  </a:cubicBezTo>
                  <a:lnTo>
                    <a:pt x="413132" y="1316641"/>
                  </a:lnTo>
                  <a:lnTo>
                    <a:pt x="402769" y="1213841"/>
                  </a:lnTo>
                  <a:cubicBezTo>
                    <a:pt x="359969" y="1004682"/>
                    <a:pt x="235875" y="825136"/>
                    <a:pt x="64942" y="709656"/>
                  </a:cubicBezTo>
                  <a:lnTo>
                    <a:pt x="0" y="674406"/>
                  </a:lnTo>
                  <a:lnTo>
                    <a:pt x="12715" y="548276"/>
                  </a:lnTo>
                  <a:cubicBezTo>
                    <a:pt x="76743" y="235375"/>
                    <a:pt x="353597" y="0"/>
                    <a:pt x="68542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3F9690F-3626-D3AE-2CA3-C3EAFE814E02}"/>
                </a:ext>
              </a:extLst>
            </p:cNvPr>
            <p:cNvSpPr/>
            <p:nvPr/>
          </p:nvSpPr>
          <p:spPr>
            <a:xfrm>
              <a:off x="4968827" y="2312023"/>
              <a:ext cx="1373324" cy="137332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5A26594-6CE1-025A-4480-B800B264179D}"/>
                </a:ext>
              </a:extLst>
            </p:cNvPr>
            <p:cNvSpPr/>
            <p:nvPr/>
          </p:nvSpPr>
          <p:spPr>
            <a:xfrm>
              <a:off x="4586940" y="3713283"/>
              <a:ext cx="2137112" cy="1681143"/>
            </a:xfrm>
            <a:custGeom>
              <a:avLst/>
              <a:gdLst>
                <a:gd name="connsiteX0" fmla="*/ 633425 w 2137112"/>
                <a:gd name="connsiteY0" fmla="*/ 0 h 1681143"/>
                <a:gd name="connsiteX1" fmla="*/ 708859 w 2137112"/>
                <a:gd name="connsiteY1" fmla="*/ 0 h 1681143"/>
                <a:gd name="connsiteX2" fmla="*/ 755890 w 2137112"/>
                <a:gd name="connsiteY2" fmla="*/ 25528 h 1681143"/>
                <a:gd name="connsiteX3" fmla="*/ 1068551 w 2137112"/>
                <a:gd name="connsiteY3" fmla="*/ 88651 h 1681143"/>
                <a:gd name="connsiteX4" fmla="*/ 1381213 w 2137112"/>
                <a:gd name="connsiteY4" fmla="*/ 25528 h 1681143"/>
                <a:gd name="connsiteX5" fmla="*/ 1428243 w 2137112"/>
                <a:gd name="connsiteY5" fmla="*/ 0 h 1681143"/>
                <a:gd name="connsiteX6" fmla="*/ 1503687 w 2137112"/>
                <a:gd name="connsiteY6" fmla="*/ 0 h 1681143"/>
                <a:gd name="connsiteX7" fmla="*/ 2137111 w 2137112"/>
                <a:gd name="connsiteY7" fmla="*/ 633424 h 1681143"/>
                <a:gd name="connsiteX8" fmla="*/ 2137111 w 2137112"/>
                <a:gd name="connsiteY8" fmla="*/ 984242 h 1681143"/>
                <a:gd name="connsiteX9" fmla="*/ 2137112 w 2137112"/>
                <a:gd name="connsiteY9" fmla="*/ 984242 h 1681143"/>
                <a:gd name="connsiteX10" fmla="*/ 2137112 w 2137112"/>
                <a:gd name="connsiteY10" fmla="*/ 1423116 h 1681143"/>
                <a:gd name="connsiteX11" fmla="*/ 2137112 w 2137112"/>
                <a:gd name="connsiteY11" fmla="*/ 1437507 h 1681143"/>
                <a:gd name="connsiteX12" fmla="*/ 2134103 w 2137112"/>
                <a:gd name="connsiteY12" fmla="*/ 1437507 h 1681143"/>
                <a:gd name="connsiteX13" fmla="*/ 2131595 w 2137112"/>
                <a:gd name="connsiteY13" fmla="*/ 1449498 h 1681143"/>
                <a:gd name="connsiteX14" fmla="*/ 1068556 w 2137112"/>
                <a:gd name="connsiteY14" fmla="*/ 1681143 h 1681143"/>
                <a:gd name="connsiteX15" fmla="*/ 5517 w 2137112"/>
                <a:gd name="connsiteY15" fmla="*/ 1449498 h 1681143"/>
                <a:gd name="connsiteX16" fmla="*/ 3010 w 2137112"/>
                <a:gd name="connsiteY16" fmla="*/ 1437507 h 1681143"/>
                <a:gd name="connsiteX17" fmla="*/ 0 w 2137112"/>
                <a:gd name="connsiteY17" fmla="*/ 1437507 h 1681143"/>
                <a:gd name="connsiteX18" fmla="*/ 0 w 2137112"/>
                <a:gd name="connsiteY18" fmla="*/ 1423116 h 1681143"/>
                <a:gd name="connsiteX19" fmla="*/ 0 w 2137112"/>
                <a:gd name="connsiteY19" fmla="*/ 984242 h 1681143"/>
                <a:gd name="connsiteX20" fmla="*/ 1 w 2137112"/>
                <a:gd name="connsiteY20" fmla="*/ 984242 h 1681143"/>
                <a:gd name="connsiteX21" fmla="*/ 1 w 2137112"/>
                <a:gd name="connsiteY21" fmla="*/ 633424 h 1681143"/>
                <a:gd name="connsiteX22" fmla="*/ 633425 w 2137112"/>
                <a:gd name="connsiteY22" fmla="*/ 0 h 168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137112" h="1681143">
                  <a:moveTo>
                    <a:pt x="633425" y="0"/>
                  </a:moveTo>
                  <a:lnTo>
                    <a:pt x="708859" y="0"/>
                  </a:lnTo>
                  <a:lnTo>
                    <a:pt x="755890" y="25528"/>
                  </a:lnTo>
                  <a:cubicBezTo>
                    <a:pt x="851989" y="66174"/>
                    <a:pt x="957646" y="88651"/>
                    <a:pt x="1068551" y="88651"/>
                  </a:cubicBezTo>
                  <a:cubicBezTo>
                    <a:pt x="1179457" y="88651"/>
                    <a:pt x="1285113" y="66174"/>
                    <a:pt x="1381213" y="25528"/>
                  </a:cubicBezTo>
                  <a:lnTo>
                    <a:pt x="1428243" y="0"/>
                  </a:lnTo>
                  <a:lnTo>
                    <a:pt x="1503687" y="0"/>
                  </a:lnTo>
                  <a:cubicBezTo>
                    <a:pt x="1853517" y="0"/>
                    <a:pt x="2137111" y="283594"/>
                    <a:pt x="2137111" y="633424"/>
                  </a:cubicBezTo>
                  <a:lnTo>
                    <a:pt x="2137111" y="984242"/>
                  </a:lnTo>
                  <a:lnTo>
                    <a:pt x="2137112" y="984242"/>
                  </a:lnTo>
                  <a:lnTo>
                    <a:pt x="2137112" y="1423116"/>
                  </a:lnTo>
                  <a:lnTo>
                    <a:pt x="2137112" y="1437507"/>
                  </a:lnTo>
                  <a:lnTo>
                    <a:pt x="2134103" y="1437507"/>
                  </a:lnTo>
                  <a:lnTo>
                    <a:pt x="2131595" y="1449498"/>
                  </a:lnTo>
                  <a:cubicBezTo>
                    <a:pt x="2076875" y="1579609"/>
                    <a:pt x="1621819" y="1681143"/>
                    <a:pt x="1068556" y="1681143"/>
                  </a:cubicBezTo>
                  <a:cubicBezTo>
                    <a:pt x="515293" y="1681143"/>
                    <a:pt x="60238" y="1579609"/>
                    <a:pt x="5517" y="1449498"/>
                  </a:cubicBezTo>
                  <a:lnTo>
                    <a:pt x="3010" y="1437507"/>
                  </a:lnTo>
                  <a:lnTo>
                    <a:pt x="0" y="1437507"/>
                  </a:lnTo>
                  <a:lnTo>
                    <a:pt x="0" y="1423116"/>
                  </a:lnTo>
                  <a:lnTo>
                    <a:pt x="0" y="984242"/>
                  </a:lnTo>
                  <a:lnTo>
                    <a:pt x="1" y="984242"/>
                  </a:lnTo>
                  <a:lnTo>
                    <a:pt x="1" y="633424"/>
                  </a:lnTo>
                  <a:cubicBezTo>
                    <a:pt x="1" y="283594"/>
                    <a:pt x="283595" y="0"/>
                    <a:pt x="63342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68" name="Circle: Hollow 67">
              <a:extLst>
                <a:ext uri="{FF2B5EF4-FFF2-40B4-BE49-F238E27FC236}">
                  <a16:creationId xmlns:a16="http://schemas.microsoft.com/office/drawing/2014/main" id="{11542C68-40EC-14FA-458C-A0636F972072}"/>
                </a:ext>
              </a:extLst>
            </p:cNvPr>
            <p:cNvSpPr/>
            <p:nvPr/>
          </p:nvSpPr>
          <p:spPr>
            <a:xfrm>
              <a:off x="2429691" y="274157"/>
              <a:ext cx="6451600" cy="6451600"/>
            </a:xfrm>
            <a:prstGeom prst="donut">
              <a:avLst>
                <a:gd name="adj" fmla="val 6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Barlow" panose="00000500000000000000" pitchFamily="2" charset="0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B123A3D-A531-3128-1587-81628EBD45DF}"/>
              </a:ext>
            </a:extLst>
          </p:cNvPr>
          <p:cNvGrpSpPr/>
          <p:nvPr userDrawn="1"/>
        </p:nvGrpSpPr>
        <p:grpSpPr>
          <a:xfrm>
            <a:off x="342900" y="2105411"/>
            <a:ext cx="667593" cy="667593"/>
            <a:chOff x="2947082" y="191204"/>
            <a:chExt cx="6475591" cy="6475591"/>
          </a:xfrm>
          <a:solidFill>
            <a:schemeClr val="accent3"/>
          </a:solidFill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E08973A-B5A5-48CA-1C10-FA2ECAFBABD3}"/>
                </a:ext>
              </a:extLst>
            </p:cNvPr>
            <p:cNvSpPr/>
            <p:nvPr/>
          </p:nvSpPr>
          <p:spPr>
            <a:xfrm>
              <a:off x="5939252" y="4665791"/>
              <a:ext cx="472259" cy="753014"/>
            </a:xfrm>
            <a:custGeom>
              <a:avLst/>
              <a:gdLst>
                <a:gd name="connsiteX0" fmla="*/ 236136 w 472263"/>
                <a:gd name="connsiteY0" fmla="*/ 0 h 753009"/>
                <a:gd name="connsiteX1" fmla="*/ 467466 w 472263"/>
                <a:gd name="connsiteY1" fmla="*/ 188540 h 753009"/>
                <a:gd name="connsiteX2" fmla="*/ 471453 w 472263"/>
                <a:gd name="connsiteY2" fmla="*/ 228089 h 753009"/>
                <a:gd name="connsiteX3" fmla="*/ 472253 w 472263"/>
                <a:gd name="connsiteY3" fmla="*/ 228089 h 753009"/>
                <a:gd name="connsiteX4" fmla="*/ 472253 w 472263"/>
                <a:gd name="connsiteY4" fmla="*/ 236028 h 753009"/>
                <a:gd name="connsiteX5" fmla="*/ 472263 w 472263"/>
                <a:gd name="connsiteY5" fmla="*/ 236127 h 753009"/>
                <a:gd name="connsiteX6" fmla="*/ 472253 w 472263"/>
                <a:gd name="connsiteY6" fmla="*/ 236226 h 753009"/>
                <a:gd name="connsiteX7" fmla="*/ 472253 w 472263"/>
                <a:gd name="connsiteY7" fmla="*/ 516783 h 753009"/>
                <a:gd name="connsiteX8" fmla="*/ 472263 w 472263"/>
                <a:gd name="connsiteY8" fmla="*/ 516882 h 753009"/>
                <a:gd name="connsiteX9" fmla="*/ 472253 w 472263"/>
                <a:gd name="connsiteY9" fmla="*/ 516981 h 753009"/>
                <a:gd name="connsiteX10" fmla="*/ 472253 w 472263"/>
                <a:gd name="connsiteY10" fmla="*/ 529942 h 753009"/>
                <a:gd name="connsiteX11" fmla="*/ 470947 w 472263"/>
                <a:gd name="connsiteY11" fmla="*/ 529942 h 753009"/>
                <a:gd name="connsiteX12" fmla="*/ 467466 w 472263"/>
                <a:gd name="connsiteY12" fmla="*/ 564470 h 753009"/>
                <a:gd name="connsiteX13" fmla="*/ 236136 w 472263"/>
                <a:gd name="connsiteY13" fmla="*/ 753009 h 753009"/>
                <a:gd name="connsiteX14" fmla="*/ 4807 w 472263"/>
                <a:gd name="connsiteY14" fmla="*/ 564470 h 753009"/>
                <a:gd name="connsiteX15" fmla="*/ 1326 w 472263"/>
                <a:gd name="connsiteY15" fmla="*/ 529942 h 753009"/>
                <a:gd name="connsiteX16" fmla="*/ 0 w 472263"/>
                <a:gd name="connsiteY16" fmla="*/ 529942 h 753009"/>
                <a:gd name="connsiteX17" fmla="*/ 0 w 472263"/>
                <a:gd name="connsiteY17" fmla="*/ 228089 h 753009"/>
                <a:gd name="connsiteX18" fmla="*/ 820 w 472263"/>
                <a:gd name="connsiteY18" fmla="*/ 228089 h 753009"/>
                <a:gd name="connsiteX19" fmla="*/ 4807 w 472263"/>
                <a:gd name="connsiteY19" fmla="*/ 188540 h 753009"/>
                <a:gd name="connsiteX20" fmla="*/ 236136 w 472263"/>
                <a:gd name="connsiteY20" fmla="*/ 0 h 753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72263" h="753009">
                  <a:moveTo>
                    <a:pt x="236136" y="0"/>
                  </a:moveTo>
                  <a:cubicBezTo>
                    <a:pt x="350244" y="0"/>
                    <a:pt x="445448" y="80941"/>
                    <a:pt x="467466" y="188540"/>
                  </a:cubicBezTo>
                  <a:lnTo>
                    <a:pt x="471453" y="228089"/>
                  </a:lnTo>
                  <a:lnTo>
                    <a:pt x="472253" y="228089"/>
                  </a:lnTo>
                  <a:lnTo>
                    <a:pt x="472253" y="236028"/>
                  </a:lnTo>
                  <a:lnTo>
                    <a:pt x="472263" y="236127"/>
                  </a:lnTo>
                  <a:lnTo>
                    <a:pt x="472253" y="236226"/>
                  </a:lnTo>
                  <a:lnTo>
                    <a:pt x="472253" y="516783"/>
                  </a:lnTo>
                  <a:lnTo>
                    <a:pt x="472263" y="516882"/>
                  </a:lnTo>
                  <a:lnTo>
                    <a:pt x="472253" y="516981"/>
                  </a:lnTo>
                  <a:lnTo>
                    <a:pt x="472253" y="529942"/>
                  </a:lnTo>
                  <a:lnTo>
                    <a:pt x="470947" y="529942"/>
                  </a:lnTo>
                  <a:lnTo>
                    <a:pt x="467466" y="564470"/>
                  </a:lnTo>
                  <a:cubicBezTo>
                    <a:pt x="445448" y="672069"/>
                    <a:pt x="350244" y="753009"/>
                    <a:pt x="236136" y="753009"/>
                  </a:cubicBezTo>
                  <a:cubicBezTo>
                    <a:pt x="122028" y="753009"/>
                    <a:pt x="26825" y="672069"/>
                    <a:pt x="4807" y="564470"/>
                  </a:cubicBezTo>
                  <a:lnTo>
                    <a:pt x="1326" y="529942"/>
                  </a:lnTo>
                  <a:lnTo>
                    <a:pt x="0" y="529942"/>
                  </a:lnTo>
                  <a:lnTo>
                    <a:pt x="0" y="228089"/>
                  </a:lnTo>
                  <a:lnTo>
                    <a:pt x="820" y="228089"/>
                  </a:lnTo>
                  <a:lnTo>
                    <a:pt x="4807" y="188540"/>
                  </a:lnTo>
                  <a:cubicBezTo>
                    <a:pt x="26825" y="80941"/>
                    <a:pt x="122028" y="0"/>
                    <a:pt x="236136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A7AE60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FEFF508-7A77-C7B1-A65D-E9B5B21D5F19}"/>
                </a:ext>
              </a:extLst>
            </p:cNvPr>
            <p:cNvSpPr/>
            <p:nvPr/>
          </p:nvSpPr>
          <p:spPr>
            <a:xfrm rot="396216" flipH="1">
              <a:off x="5583876" y="1420696"/>
              <a:ext cx="1114064" cy="2737091"/>
            </a:xfrm>
            <a:custGeom>
              <a:avLst/>
              <a:gdLst>
                <a:gd name="connsiteX0" fmla="*/ 670831 w 1114063"/>
                <a:gd name="connsiteY0" fmla="*/ 3301 h 2737089"/>
                <a:gd name="connsiteX1" fmla="*/ 148171 w 1114063"/>
                <a:gd name="connsiteY1" fmla="*/ 337263 h 2737089"/>
                <a:gd name="connsiteX2" fmla="*/ 141407 w 1114063"/>
                <a:gd name="connsiteY2" fmla="*/ 368129 h 2737089"/>
                <a:gd name="connsiteX3" fmla="*/ 98364 w 1114063"/>
                <a:gd name="connsiteY3" fmla="*/ 505043 h 2737089"/>
                <a:gd name="connsiteX4" fmla="*/ 889 w 1114063"/>
                <a:gd name="connsiteY4" fmla="*/ 1412255 h 2737089"/>
                <a:gd name="connsiteX5" fmla="*/ 4948 w 1114063"/>
                <a:gd name="connsiteY5" fmla="*/ 1567466 h 2737089"/>
                <a:gd name="connsiteX6" fmla="*/ 3183 w 1114063"/>
                <a:gd name="connsiteY6" fmla="*/ 1589669 h 2737089"/>
                <a:gd name="connsiteX7" fmla="*/ 354484 w 1114063"/>
                <a:gd name="connsiteY7" fmla="*/ 2735902 h 2737089"/>
                <a:gd name="connsiteX8" fmla="*/ 958377 w 1114063"/>
                <a:gd name="connsiteY8" fmla="*/ 1700249 h 2737089"/>
                <a:gd name="connsiteX9" fmla="*/ 961742 w 1114063"/>
                <a:gd name="connsiteY9" fmla="*/ 1678165 h 2737089"/>
                <a:gd name="connsiteX10" fmla="*/ 1001138 w 1114063"/>
                <a:gd name="connsiteY10" fmla="*/ 1528051 h 2737089"/>
                <a:gd name="connsiteX11" fmla="*/ 1113515 w 1114063"/>
                <a:gd name="connsiteY11" fmla="*/ 622564 h 2737089"/>
                <a:gd name="connsiteX12" fmla="*/ 1102896 w 1114063"/>
                <a:gd name="connsiteY12" fmla="*/ 479515 h 2737089"/>
                <a:gd name="connsiteX13" fmla="*/ 1103365 w 1114063"/>
                <a:gd name="connsiteY13" fmla="*/ 447843 h 2737089"/>
                <a:gd name="connsiteX14" fmla="*/ 670831 w 1114063"/>
                <a:gd name="connsiteY14" fmla="*/ 3301 h 2737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4063" h="2737089">
                  <a:moveTo>
                    <a:pt x="670831" y="3301"/>
                  </a:moveTo>
                  <a:cubicBezTo>
                    <a:pt x="435246" y="-23972"/>
                    <a:pt x="219346" y="120379"/>
                    <a:pt x="148171" y="337263"/>
                  </a:cubicBezTo>
                  <a:lnTo>
                    <a:pt x="141407" y="368129"/>
                  </a:lnTo>
                  <a:lnTo>
                    <a:pt x="98364" y="505043"/>
                  </a:lnTo>
                  <a:cubicBezTo>
                    <a:pt x="38139" y="737219"/>
                    <a:pt x="889" y="1057967"/>
                    <a:pt x="889" y="1412255"/>
                  </a:cubicBezTo>
                  <a:lnTo>
                    <a:pt x="4948" y="1567466"/>
                  </a:lnTo>
                  <a:lnTo>
                    <a:pt x="3183" y="1589669"/>
                  </a:lnTo>
                  <a:cubicBezTo>
                    <a:pt x="-23436" y="2217531"/>
                    <a:pt x="118899" y="2708629"/>
                    <a:pt x="354484" y="2735902"/>
                  </a:cubicBezTo>
                  <a:cubicBezTo>
                    <a:pt x="590069" y="2763175"/>
                    <a:pt x="840842" y="2317587"/>
                    <a:pt x="958377" y="1700249"/>
                  </a:cubicBezTo>
                  <a:lnTo>
                    <a:pt x="961742" y="1678165"/>
                  </a:lnTo>
                  <a:lnTo>
                    <a:pt x="1001138" y="1528051"/>
                  </a:lnTo>
                  <a:cubicBezTo>
                    <a:pt x="1082083" y="1183134"/>
                    <a:pt x="1119101" y="862359"/>
                    <a:pt x="1113515" y="622564"/>
                  </a:cubicBezTo>
                  <a:lnTo>
                    <a:pt x="1102896" y="479515"/>
                  </a:lnTo>
                  <a:lnTo>
                    <a:pt x="1103365" y="447843"/>
                  </a:lnTo>
                  <a:cubicBezTo>
                    <a:pt x="1083625" y="220435"/>
                    <a:pt x="906415" y="30574"/>
                    <a:pt x="670831" y="330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rgbClr val="A7AE60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72" name="Circle: Hollow 71">
              <a:extLst>
                <a:ext uri="{FF2B5EF4-FFF2-40B4-BE49-F238E27FC236}">
                  <a16:creationId xmlns:a16="http://schemas.microsoft.com/office/drawing/2014/main" id="{93D1F598-32BD-DD3C-7D1A-253A46F7362D}"/>
                </a:ext>
              </a:extLst>
            </p:cNvPr>
            <p:cNvSpPr/>
            <p:nvPr/>
          </p:nvSpPr>
          <p:spPr>
            <a:xfrm>
              <a:off x="2947082" y="191204"/>
              <a:ext cx="6475591" cy="6475591"/>
            </a:xfrm>
            <a:prstGeom prst="donut">
              <a:avLst>
                <a:gd name="adj" fmla="val 619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5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8625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14DABF4-DBAC-D16B-060D-4AC7E4542EF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8" y="3700096"/>
            <a:ext cx="7329489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3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E28C0-5FC8-614F-D831-31C06D04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5D21C60-10BA-4DF9-AED7-2FD937BCC93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F9CBDC03-83C3-CBA7-E9E2-964B68878638}"/>
              </a:ext>
            </a:extLst>
          </p:cNvPr>
          <p:cNvSpPr/>
          <p:nvPr userDrawn="1"/>
        </p:nvSpPr>
        <p:spPr>
          <a:xfrm>
            <a:off x="7820025" y="0"/>
            <a:ext cx="2439500" cy="6857998"/>
          </a:xfrm>
          <a:prstGeom prst="parallelogram">
            <a:avLst>
              <a:gd name="adj" fmla="val 9509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51DD7B44-46D8-FB4D-15AE-CE6F645A4514}"/>
              </a:ext>
            </a:extLst>
          </p:cNvPr>
          <p:cNvSpPr/>
          <p:nvPr userDrawn="1"/>
        </p:nvSpPr>
        <p:spPr>
          <a:xfrm>
            <a:off x="7430798" y="2"/>
            <a:ext cx="2828727" cy="6857998"/>
          </a:xfrm>
          <a:prstGeom prst="parallelogram">
            <a:avLst>
              <a:gd name="adj" fmla="val 8202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2F0F1D6-D65B-0FE9-897D-85A734901E6C}"/>
              </a:ext>
            </a:extLst>
          </p:cNvPr>
          <p:cNvSpPr/>
          <p:nvPr userDrawn="1"/>
        </p:nvSpPr>
        <p:spPr>
          <a:xfrm>
            <a:off x="7939087" y="-7"/>
            <a:ext cx="4252913" cy="6858007"/>
          </a:xfrm>
          <a:custGeom>
            <a:avLst/>
            <a:gdLst>
              <a:gd name="connsiteX0" fmla="*/ 2320438 w 4252913"/>
              <a:gd name="connsiteY0" fmla="*/ 0 h 6858005"/>
              <a:gd name="connsiteX1" fmla="*/ 4252913 w 4252913"/>
              <a:gd name="connsiteY1" fmla="*/ 0 h 6858005"/>
              <a:gd name="connsiteX2" fmla="*/ 4252913 w 4252913"/>
              <a:gd name="connsiteY2" fmla="*/ 6857998 h 6858005"/>
              <a:gd name="connsiteX3" fmla="*/ 4252911 w 4252913"/>
              <a:gd name="connsiteY3" fmla="*/ 6857998 h 6858005"/>
              <a:gd name="connsiteX4" fmla="*/ 4252913 w 4252913"/>
              <a:gd name="connsiteY4" fmla="*/ 6858005 h 6858005"/>
              <a:gd name="connsiteX5" fmla="*/ 0 w 4252913"/>
              <a:gd name="connsiteY5" fmla="*/ 6858005 h 6858005"/>
              <a:gd name="connsiteX6" fmla="*/ 2317540 w 4252913"/>
              <a:gd name="connsiteY6" fmla="*/ 7 h 6858005"/>
              <a:gd name="connsiteX7" fmla="*/ 2320438 w 4252913"/>
              <a:gd name="connsiteY7" fmla="*/ 10276 h 6858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52913" h="6858005">
                <a:moveTo>
                  <a:pt x="2320438" y="0"/>
                </a:moveTo>
                <a:lnTo>
                  <a:pt x="4252913" y="0"/>
                </a:lnTo>
                <a:lnTo>
                  <a:pt x="4252913" y="6857998"/>
                </a:lnTo>
                <a:lnTo>
                  <a:pt x="4252911" y="6857998"/>
                </a:lnTo>
                <a:lnTo>
                  <a:pt x="4252913" y="6858005"/>
                </a:lnTo>
                <a:lnTo>
                  <a:pt x="0" y="6858005"/>
                </a:lnTo>
                <a:lnTo>
                  <a:pt x="2317540" y="7"/>
                </a:lnTo>
                <a:lnTo>
                  <a:pt x="2320438" y="1027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A99D779-636E-A639-6043-99301B44B7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1143000"/>
            <a:ext cx="7715251" cy="25570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60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2395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ubbl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6057F7D-D3CF-837A-32BB-2B2BDC58CDED}"/>
              </a:ext>
            </a:extLst>
          </p:cNvPr>
          <p:cNvSpPr/>
          <p:nvPr userDrawn="1"/>
        </p:nvSpPr>
        <p:spPr>
          <a:xfrm>
            <a:off x="10527879" y="5188326"/>
            <a:ext cx="90773" cy="90773"/>
          </a:xfrm>
          <a:prstGeom prst="ellipse">
            <a:avLst/>
          </a:prstGeom>
          <a:solidFill>
            <a:srgbClr val="FAE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ECB9BF9-131F-6680-79EC-EDFE6A6F77C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3700096"/>
            <a:ext cx="6821199" cy="1031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bg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sp>
        <p:nvSpPr>
          <p:cNvPr id="112" name="Title 1">
            <a:extLst>
              <a:ext uri="{FF2B5EF4-FFF2-40B4-BE49-F238E27FC236}">
                <a16:creationId xmlns:a16="http://schemas.microsoft.com/office/drawing/2014/main" id="{986F37B7-4042-07A4-2771-C0501B4321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1143000"/>
            <a:ext cx="9448800" cy="255709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600" cap="none" baseline="0">
                <a:solidFill>
                  <a:schemeClr val="accent3"/>
                </a:solidFill>
                <a:latin typeface="+mj-lt"/>
              </a:defRPr>
            </a:lvl1pPr>
          </a:lstStyle>
          <a:p>
            <a:r>
              <a:rPr lang="en-US"/>
              <a:t>Title</a:t>
            </a:r>
          </a:p>
        </p:txBody>
      </p: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1220D62A-515E-EDB1-43DE-93C148D88BF3}"/>
              </a:ext>
            </a:extLst>
          </p:cNvPr>
          <p:cNvGrpSpPr/>
          <p:nvPr userDrawn="1"/>
        </p:nvGrpSpPr>
        <p:grpSpPr>
          <a:xfrm>
            <a:off x="121467" y="2805379"/>
            <a:ext cx="11916829" cy="4013087"/>
            <a:chOff x="121467" y="2805379"/>
            <a:chExt cx="11916829" cy="4013087"/>
          </a:xfrm>
          <a:solidFill>
            <a:schemeClr val="accent3"/>
          </a:solidFill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51ED813-51DB-A62F-43C7-5040E14C46FC}"/>
                </a:ext>
              </a:extLst>
            </p:cNvPr>
            <p:cNvSpPr/>
            <p:nvPr userDrawn="1"/>
          </p:nvSpPr>
          <p:spPr>
            <a:xfrm>
              <a:off x="8415063" y="5081312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9DB3F8F-0FF2-EA95-A79E-6970DE487FFF}"/>
                </a:ext>
              </a:extLst>
            </p:cNvPr>
            <p:cNvSpPr/>
            <p:nvPr userDrawn="1"/>
          </p:nvSpPr>
          <p:spPr>
            <a:xfrm>
              <a:off x="2040645" y="5969433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A4A825-47D9-C5C8-D815-209FF59B276F}"/>
                </a:ext>
              </a:extLst>
            </p:cNvPr>
            <p:cNvSpPr/>
            <p:nvPr userDrawn="1"/>
          </p:nvSpPr>
          <p:spPr>
            <a:xfrm>
              <a:off x="11342129" y="3046211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91ADE54-15E4-66C5-AA71-FE3B11FEAED1}"/>
                </a:ext>
              </a:extLst>
            </p:cNvPr>
            <p:cNvSpPr/>
            <p:nvPr userDrawn="1"/>
          </p:nvSpPr>
          <p:spPr>
            <a:xfrm>
              <a:off x="5218356" y="5393689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054151-39D8-F6EA-6001-6E029EDB2792}"/>
                </a:ext>
              </a:extLst>
            </p:cNvPr>
            <p:cNvSpPr/>
            <p:nvPr userDrawn="1"/>
          </p:nvSpPr>
          <p:spPr>
            <a:xfrm>
              <a:off x="10147951" y="6256104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E7D7187-FF3C-3159-51E0-4F0AA67064C9}"/>
                </a:ext>
              </a:extLst>
            </p:cNvPr>
            <p:cNvSpPr/>
            <p:nvPr userDrawn="1"/>
          </p:nvSpPr>
          <p:spPr>
            <a:xfrm>
              <a:off x="7312150" y="6097375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1F24345-2C05-3A0D-2FE6-DA465AAF8973}"/>
                </a:ext>
              </a:extLst>
            </p:cNvPr>
            <p:cNvSpPr/>
            <p:nvPr userDrawn="1"/>
          </p:nvSpPr>
          <p:spPr>
            <a:xfrm>
              <a:off x="11284998" y="393988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A429249-D5F5-F9ED-7B6C-1E4CE9C30B4A}"/>
                </a:ext>
              </a:extLst>
            </p:cNvPr>
            <p:cNvSpPr/>
            <p:nvPr userDrawn="1"/>
          </p:nvSpPr>
          <p:spPr>
            <a:xfrm>
              <a:off x="8862787" y="621310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D692128-C9D3-98B9-D224-CD16F51FC7EF}"/>
                </a:ext>
              </a:extLst>
            </p:cNvPr>
            <p:cNvSpPr/>
            <p:nvPr userDrawn="1"/>
          </p:nvSpPr>
          <p:spPr>
            <a:xfrm>
              <a:off x="7920126" y="6385647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E69389A-A877-613C-678D-F3C1C922BA73}"/>
                </a:ext>
              </a:extLst>
            </p:cNvPr>
            <p:cNvSpPr/>
            <p:nvPr userDrawn="1"/>
          </p:nvSpPr>
          <p:spPr>
            <a:xfrm>
              <a:off x="11349164" y="5632134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11E94F5-4892-EDFF-4D57-310FB09A000B}"/>
                </a:ext>
              </a:extLst>
            </p:cNvPr>
            <p:cNvSpPr/>
            <p:nvPr userDrawn="1"/>
          </p:nvSpPr>
          <p:spPr>
            <a:xfrm>
              <a:off x="11691014" y="3953935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1E2CF4-984C-C4B9-8442-1B37854A116D}"/>
                </a:ext>
              </a:extLst>
            </p:cNvPr>
            <p:cNvSpPr/>
            <p:nvPr userDrawn="1"/>
          </p:nvSpPr>
          <p:spPr>
            <a:xfrm>
              <a:off x="838945" y="609486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E7EF68C-E640-4FF4-E204-A23EDB0F7C26}"/>
                </a:ext>
              </a:extLst>
            </p:cNvPr>
            <p:cNvSpPr/>
            <p:nvPr userDrawn="1"/>
          </p:nvSpPr>
          <p:spPr>
            <a:xfrm>
              <a:off x="1576296" y="602862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539741D-850A-D1C9-E615-6BBBA68EADF3}"/>
                </a:ext>
              </a:extLst>
            </p:cNvPr>
            <p:cNvSpPr/>
            <p:nvPr userDrawn="1"/>
          </p:nvSpPr>
          <p:spPr>
            <a:xfrm>
              <a:off x="992367" y="660725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16FD345-F74C-7EFF-CB64-25E79FF360F2}"/>
                </a:ext>
              </a:extLst>
            </p:cNvPr>
            <p:cNvSpPr/>
            <p:nvPr userDrawn="1"/>
          </p:nvSpPr>
          <p:spPr>
            <a:xfrm>
              <a:off x="4102854" y="602834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EE4CA2-2552-4227-7B28-33CB044666AC}"/>
                </a:ext>
              </a:extLst>
            </p:cNvPr>
            <p:cNvSpPr/>
            <p:nvPr userDrawn="1"/>
          </p:nvSpPr>
          <p:spPr>
            <a:xfrm>
              <a:off x="5370923" y="636225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B0FF769-43D8-EB6D-66F1-A7938332AF07}"/>
                </a:ext>
              </a:extLst>
            </p:cNvPr>
            <p:cNvSpPr/>
            <p:nvPr userDrawn="1"/>
          </p:nvSpPr>
          <p:spPr>
            <a:xfrm>
              <a:off x="1611491" y="643928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2FBB356-38D9-0425-AA17-2D01B5014F5D}"/>
                </a:ext>
              </a:extLst>
            </p:cNvPr>
            <p:cNvSpPr/>
            <p:nvPr userDrawn="1"/>
          </p:nvSpPr>
          <p:spPr>
            <a:xfrm>
              <a:off x="3150068" y="596928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624E39A4-A1F8-2546-22B4-EE900D3747A6}"/>
                </a:ext>
              </a:extLst>
            </p:cNvPr>
            <p:cNvSpPr/>
            <p:nvPr userDrawn="1"/>
          </p:nvSpPr>
          <p:spPr>
            <a:xfrm>
              <a:off x="2851182" y="578963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9FB8E269-1C16-F83D-F084-CD0BDD141B75}"/>
                </a:ext>
              </a:extLst>
            </p:cNvPr>
            <p:cNvSpPr/>
            <p:nvPr userDrawn="1"/>
          </p:nvSpPr>
          <p:spPr>
            <a:xfrm>
              <a:off x="5130735" y="593051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135DF1C9-EFD6-7010-6F9F-0A295115398C}"/>
                </a:ext>
              </a:extLst>
            </p:cNvPr>
            <p:cNvSpPr/>
            <p:nvPr userDrawn="1"/>
          </p:nvSpPr>
          <p:spPr>
            <a:xfrm>
              <a:off x="10034877" y="516150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69446FA-652E-A935-B541-EC44C32589B2}"/>
                </a:ext>
              </a:extLst>
            </p:cNvPr>
            <p:cNvSpPr/>
            <p:nvPr userDrawn="1"/>
          </p:nvSpPr>
          <p:spPr>
            <a:xfrm>
              <a:off x="121467" y="6517511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239261CC-C20C-37BF-80AD-6B1FB1900595}"/>
                </a:ext>
              </a:extLst>
            </p:cNvPr>
            <p:cNvSpPr/>
            <p:nvPr userDrawn="1"/>
          </p:nvSpPr>
          <p:spPr>
            <a:xfrm>
              <a:off x="3222175" y="6566292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CF7F826-5CCA-5568-0C1B-91A073F05AFF}"/>
                </a:ext>
              </a:extLst>
            </p:cNvPr>
            <p:cNvSpPr/>
            <p:nvPr userDrawn="1"/>
          </p:nvSpPr>
          <p:spPr>
            <a:xfrm>
              <a:off x="5058211" y="6551749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A9248EF-BDE9-5ECB-3AB4-A9E9A84BFE78}"/>
                </a:ext>
              </a:extLst>
            </p:cNvPr>
            <p:cNvSpPr/>
            <p:nvPr userDrawn="1"/>
          </p:nvSpPr>
          <p:spPr>
            <a:xfrm>
              <a:off x="10233668" y="5948293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0DBCB74-D9BD-E06B-B11A-A3BBC021CAE1}"/>
                </a:ext>
              </a:extLst>
            </p:cNvPr>
            <p:cNvSpPr/>
            <p:nvPr userDrawn="1"/>
          </p:nvSpPr>
          <p:spPr>
            <a:xfrm>
              <a:off x="11041305" y="6206221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F6A248D-7C07-F244-9193-188B150BB8E7}"/>
                </a:ext>
              </a:extLst>
            </p:cNvPr>
            <p:cNvSpPr/>
            <p:nvPr userDrawn="1"/>
          </p:nvSpPr>
          <p:spPr>
            <a:xfrm>
              <a:off x="7825634" y="6089248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713273F-AAC0-F581-160A-78AA287E6186}"/>
                </a:ext>
              </a:extLst>
            </p:cNvPr>
            <p:cNvSpPr/>
            <p:nvPr userDrawn="1"/>
          </p:nvSpPr>
          <p:spPr>
            <a:xfrm>
              <a:off x="10804118" y="5834615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D3D2980B-8FD2-AED1-11ED-65BCE7B7F08D}"/>
                </a:ext>
              </a:extLst>
            </p:cNvPr>
            <p:cNvSpPr/>
            <p:nvPr userDrawn="1"/>
          </p:nvSpPr>
          <p:spPr>
            <a:xfrm>
              <a:off x="9153731" y="5818833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FA4AE788-85BD-C1E6-039C-1EC5B6BCA58B}"/>
                </a:ext>
              </a:extLst>
            </p:cNvPr>
            <p:cNvSpPr/>
            <p:nvPr userDrawn="1"/>
          </p:nvSpPr>
          <p:spPr>
            <a:xfrm>
              <a:off x="7753191" y="4837349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6C095819-64EA-A734-3878-C9F21D3062AF}"/>
                </a:ext>
              </a:extLst>
            </p:cNvPr>
            <p:cNvSpPr/>
            <p:nvPr userDrawn="1"/>
          </p:nvSpPr>
          <p:spPr>
            <a:xfrm>
              <a:off x="9983622" y="3953935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9E7844C-AFC2-B9A0-FB02-70EF6C857671}"/>
                </a:ext>
              </a:extLst>
            </p:cNvPr>
            <p:cNvSpPr/>
            <p:nvPr userDrawn="1"/>
          </p:nvSpPr>
          <p:spPr>
            <a:xfrm>
              <a:off x="551582" y="626896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1401538-9513-65C8-01FF-BF51683A043E}"/>
                </a:ext>
              </a:extLst>
            </p:cNvPr>
            <p:cNvSpPr/>
            <p:nvPr userDrawn="1"/>
          </p:nvSpPr>
          <p:spPr>
            <a:xfrm>
              <a:off x="3423115" y="629953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99E41B0-9A8C-14A0-2FE3-D19BFDE11BE0}"/>
                </a:ext>
              </a:extLst>
            </p:cNvPr>
            <p:cNvSpPr/>
            <p:nvPr userDrawn="1"/>
          </p:nvSpPr>
          <p:spPr>
            <a:xfrm>
              <a:off x="3007970" y="669813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539EA7E-22F7-800D-B46F-57E1A691BDDF}"/>
                </a:ext>
              </a:extLst>
            </p:cNvPr>
            <p:cNvSpPr/>
            <p:nvPr userDrawn="1"/>
          </p:nvSpPr>
          <p:spPr>
            <a:xfrm>
              <a:off x="2401631" y="610602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3E7E4204-63FB-2CB6-0BA7-130BDBA04643}"/>
                </a:ext>
              </a:extLst>
            </p:cNvPr>
            <p:cNvSpPr/>
            <p:nvPr userDrawn="1"/>
          </p:nvSpPr>
          <p:spPr>
            <a:xfrm>
              <a:off x="3951697" y="5748897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42D5DAEC-2518-A5DD-8799-A5DA4477D396}"/>
                </a:ext>
              </a:extLst>
            </p:cNvPr>
            <p:cNvSpPr/>
            <p:nvPr userDrawn="1"/>
          </p:nvSpPr>
          <p:spPr>
            <a:xfrm>
              <a:off x="5019809" y="534008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0E703E57-0C27-AA70-4BF5-F6D88A0D0F34}"/>
                </a:ext>
              </a:extLst>
            </p:cNvPr>
            <p:cNvSpPr/>
            <p:nvPr userDrawn="1"/>
          </p:nvSpPr>
          <p:spPr>
            <a:xfrm>
              <a:off x="7016955" y="543969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5477CE00-D036-2070-E8A0-E314929519F3}"/>
                </a:ext>
              </a:extLst>
            </p:cNvPr>
            <p:cNvSpPr/>
            <p:nvPr userDrawn="1"/>
          </p:nvSpPr>
          <p:spPr>
            <a:xfrm>
              <a:off x="5957986" y="534938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905A0F-24A0-8D34-B545-0273E55AD6A2}"/>
                </a:ext>
              </a:extLst>
            </p:cNvPr>
            <p:cNvSpPr/>
            <p:nvPr userDrawn="1"/>
          </p:nvSpPr>
          <p:spPr>
            <a:xfrm>
              <a:off x="6857346" y="470539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C63D831-EA31-B141-561D-395B995E339C}"/>
                </a:ext>
              </a:extLst>
            </p:cNvPr>
            <p:cNvSpPr/>
            <p:nvPr userDrawn="1"/>
          </p:nvSpPr>
          <p:spPr>
            <a:xfrm>
              <a:off x="6568825" y="514293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2EB75062-76DD-282F-5E84-92D64A333A48}"/>
                </a:ext>
              </a:extLst>
            </p:cNvPr>
            <p:cNvSpPr/>
            <p:nvPr userDrawn="1"/>
          </p:nvSpPr>
          <p:spPr>
            <a:xfrm>
              <a:off x="7568978" y="479050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6E17AED1-EEAA-B616-099E-4E70AF55E41A}"/>
                </a:ext>
              </a:extLst>
            </p:cNvPr>
            <p:cNvSpPr/>
            <p:nvPr userDrawn="1"/>
          </p:nvSpPr>
          <p:spPr>
            <a:xfrm>
              <a:off x="7008736" y="571559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1895F029-521B-EAE9-75D5-A52C7B1F3AC6}"/>
                </a:ext>
              </a:extLst>
            </p:cNvPr>
            <p:cNvSpPr/>
            <p:nvPr userDrawn="1"/>
          </p:nvSpPr>
          <p:spPr>
            <a:xfrm>
              <a:off x="7228770" y="670309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422051B-0663-BD2C-C955-C8592DE26F18}"/>
                </a:ext>
              </a:extLst>
            </p:cNvPr>
            <p:cNvSpPr/>
            <p:nvPr userDrawn="1"/>
          </p:nvSpPr>
          <p:spPr>
            <a:xfrm>
              <a:off x="6992423" y="650316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DBA6BA82-E307-AA3B-403E-7FB858CB8875}"/>
                </a:ext>
              </a:extLst>
            </p:cNvPr>
            <p:cNvSpPr/>
            <p:nvPr userDrawn="1"/>
          </p:nvSpPr>
          <p:spPr>
            <a:xfrm>
              <a:off x="9295894" y="657616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F4FFADB-FCBE-4430-501E-5F427055BFF8}"/>
                </a:ext>
              </a:extLst>
            </p:cNvPr>
            <p:cNvSpPr/>
            <p:nvPr userDrawn="1"/>
          </p:nvSpPr>
          <p:spPr>
            <a:xfrm>
              <a:off x="8221659" y="671783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21F04C0B-EE34-4F89-E4F7-BBEEC758C9F0}"/>
                </a:ext>
              </a:extLst>
            </p:cNvPr>
            <p:cNvSpPr/>
            <p:nvPr userDrawn="1"/>
          </p:nvSpPr>
          <p:spPr>
            <a:xfrm>
              <a:off x="7416325" y="519496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AF4E660-A3C4-DDCF-4EDE-858934DBC2BA}"/>
                </a:ext>
              </a:extLst>
            </p:cNvPr>
            <p:cNvSpPr/>
            <p:nvPr userDrawn="1"/>
          </p:nvSpPr>
          <p:spPr>
            <a:xfrm>
              <a:off x="8141524" y="524703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2F597A6-DABD-CFED-1065-C102E841FA5C}"/>
                </a:ext>
              </a:extLst>
            </p:cNvPr>
            <p:cNvSpPr/>
            <p:nvPr userDrawn="1"/>
          </p:nvSpPr>
          <p:spPr>
            <a:xfrm>
              <a:off x="8398784" y="458577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4926A94B-9A7F-523C-BA27-331BCA6054F4}"/>
                </a:ext>
              </a:extLst>
            </p:cNvPr>
            <p:cNvSpPr/>
            <p:nvPr userDrawn="1"/>
          </p:nvSpPr>
          <p:spPr>
            <a:xfrm>
              <a:off x="9491506" y="477059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CF51C3B1-730F-6491-FA24-6DC47CCF73CA}"/>
                </a:ext>
              </a:extLst>
            </p:cNvPr>
            <p:cNvSpPr/>
            <p:nvPr userDrawn="1"/>
          </p:nvSpPr>
          <p:spPr>
            <a:xfrm>
              <a:off x="9305651" y="513784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BDDF842A-2F89-862B-A355-3240ADBED405}"/>
                </a:ext>
              </a:extLst>
            </p:cNvPr>
            <p:cNvSpPr/>
            <p:nvPr userDrawn="1"/>
          </p:nvSpPr>
          <p:spPr>
            <a:xfrm>
              <a:off x="11035663" y="376464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6B8EA74D-50A4-75A5-A424-92FA8525F4BD}"/>
                </a:ext>
              </a:extLst>
            </p:cNvPr>
            <p:cNvSpPr/>
            <p:nvPr userDrawn="1"/>
          </p:nvSpPr>
          <p:spPr>
            <a:xfrm>
              <a:off x="10883369" y="4876413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CA2CD6C8-0A1B-FF11-2318-F24272C4C9D9}"/>
                </a:ext>
              </a:extLst>
            </p:cNvPr>
            <p:cNvSpPr/>
            <p:nvPr userDrawn="1"/>
          </p:nvSpPr>
          <p:spPr>
            <a:xfrm>
              <a:off x="10396258" y="545931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A86B105-A667-24F7-F548-3D7A5718345C}"/>
                </a:ext>
              </a:extLst>
            </p:cNvPr>
            <p:cNvSpPr/>
            <p:nvPr userDrawn="1"/>
          </p:nvSpPr>
          <p:spPr>
            <a:xfrm>
              <a:off x="9033562" y="569103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56B38772-9120-9B15-9AE6-523CCBB39AFB}"/>
                </a:ext>
              </a:extLst>
            </p:cNvPr>
            <p:cNvSpPr/>
            <p:nvPr userDrawn="1"/>
          </p:nvSpPr>
          <p:spPr>
            <a:xfrm>
              <a:off x="10586147" y="384732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DEBEBAA-660C-5729-30A3-589EE55E9261}"/>
                </a:ext>
              </a:extLst>
            </p:cNvPr>
            <p:cNvSpPr/>
            <p:nvPr userDrawn="1"/>
          </p:nvSpPr>
          <p:spPr>
            <a:xfrm>
              <a:off x="11635705" y="503592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5426EAFA-C0EE-1C79-F152-5C41E4770F1E}"/>
                </a:ext>
              </a:extLst>
            </p:cNvPr>
            <p:cNvSpPr/>
            <p:nvPr userDrawn="1"/>
          </p:nvSpPr>
          <p:spPr>
            <a:xfrm>
              <a:off x="11947523" y="462125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1474DDC0-E69F-4511-3EAA-3AF619A81C62}"/>
                </a:ext>
              </a:extLst>
            </p:cNvPr>
            <p:cNvSpPr/>
            <p:nvPr userDrawn="1"/>
          </p:nvSpPr>
          <p:spPr>
            <a:xfrm>
              <a:off x="10655701" y="664884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69D41C3-F186-1AA0-37A0-CB336AC9B215}"/>
                </a:ext>
              </a:extLst>
            </p:cNvPr>
            <p:cNvSpPr/>
            <p:nvPr userDrawn="1"/>
          </p:nvSpPr>
          <p:spPr>
            <a:xfrm>
              <a:off x="11299482" y="6473470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154944AF-F6A1-E303-8771-F83C090E0A8E}"/>
                </a:ext>
              </a:extLst>
            </p:cNvPr>
            <p:cNvSpPr/>
            <p:nvPr userDrawn="1"/>
          </p:nvSpPr>
          <p:spPr>
            <a:xfrm>
              <a:off x="11758111" y="559407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9104B07A-86EA-41E7-49CE-A46A1BE032DF}"/>
                </a:ext>
              </a:extLst>
            </p:cNvPr>
            <p:cNvSpPr/>
            <p:nvPr userDrawn="1"/>
          </p:nvSpPr>
          <p:spPr>
            <a:xfrm>
              <a:off x="4342377" y="622685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5E8C1931-1FD6-55A0-0C40-6977E34BB81A}"/>
                </a:ext>
              </a:extLst>
            </p:cNvPr>
            <p:cNvSpPr/>
            <p:nvPr userDrawn="1"/>
          </p:nvSpPr>
          <p:spPr>
            <a:xfrm>
              <a:off x="4660906" y="666320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B1D1D991-137A-95D1-ECB5-E60D1C65642B}"/>
                </a:ext>
              </a:extLst>
            </p:cNvPr>
            <p:cNvSpPr/>
            <p:nvPr userDrawn="1"/>
          </p:nvSpPr>
          <p:spPr>
            <a:xfrm>
              <a:off x="5972273" y="587319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1ED14DCD-C65F-C9F7-B625-E0684D242ACE}"/>
                </a:ext>
              </a:extLst>
            </p:cNvPr>
            <p:cNvSpPr/>
            <p:nvPr userDrawn="1"/>
          </p:nvSpPr>
          <p:spPr>
            <a:xfrm>
              <a:off x="6072890" y="634026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E46CCF0-297E-A97B-FE48-22943E847248}"/>
                </a:ext>
              </a:extLst>
            </p:cNvPr>
            <p:cNvSpPr/>
            <p:nvPr userDrawn="1"/>
          </p:nvSpPr>
          <p:spPr>
            <a:xfrm>
              <a:off x="10278599" y="4781979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3D8A0ED1-350B-AEA1-E3CB-1405B0A410E7}"/>
                </a:ext>
              </a:extLst>
            </p:cNvPr>
            <p:cNvSpPr/>
            <p:nvPr userDrawn="1"/>
          </p:nvSpPr>
          <p:spPr>
            <a:xfrm>
              <a:off x="9739056" y="399331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8F1FFB9C-DACA-8037-86D3-283D04168967}"/>
                </a:ext>
              </a:extLst>
            </p:cNvPr>
            <p:cNvSpPr/>
            <p:nvPr userDrawn="1"/>
          </p:nvSpPr>
          <p:spPr>
            <a:xfrm>
              <a:off x="11090306" y="319590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3D3C1067-D04A-936A-5ED7-9F2CFD69EB3E}"/>
                </a:ext>
              </a:extLst>
            </p:cNvPr>
            <p:cNvSpPr/>
            <p:nvPr userDrawn="1"/>
          </p:nvSpPr>
          <p:spPr>
            <a:xfrm>
              <a:off x="2089101" y="672769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C17E410C-47BC-0854-CB55-84E16822CE05}"/>
                </a:ext>
              </a:extLst>
            </p:cNvPr>
            <p:cNvSpPr/>
            <p:nvPr userDrawn="1"/>
          </p:nvSpPr>
          <p:spPr>
            <a:xfrm>
              <a:off x="3829713" y="653006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EC84D02-DB4A-D447-F737-34875AD1714F}"/>
                </a:ext>
              </a:extLst>
            </p:cNvPr>
            <p:cNvSpPr/>
            <p:nvPr userDrawn="1"/>
          </p:nvSpPr>
          <p:spPr>
            <a:xfrm>
              <a:off x="9256301" y="459060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DD3A79AE-F764-4B32-C49B-FA50F8AD3AB1}"/>
                </a:ext>
              </a:extLst>
            </p:cNvPr>
            <p:cNvSpPr/>
            <p:nvPr userDrawn="1"/>
          </p:nvSpPr>
          <p:spPr>
            <a:xfrm>
              <a:off x="8735128" y="476296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B80A4D50-E833-2B7C-F6E8-1C930C81C6BB}"/>
                </a:ext>
              </a:extLst>
            </p:cNvPr>
            <p:cNvSpPr/>
            <p:nvPr userDrawn="1"/>
          </p:nvSpPr>
          <p:spPr>
            <a:xfrm>
              <a:off x="9717506" y="615328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61FD870E-6EE0-F85E-B3BF-9F29DE20590F}"/>
                </a:ext>
              </a:extLst>
            </p:cNvPr>
            <p:cNvSpPr/>
            <p:nvPr userDrawn="1"/>
          </p:nvSpPr>
          <p:spPr>
            <a:xfrm>
              <a:off x="8537022" y="562347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3F67FBB5-43EE-0BE3-AED7-DFEB82F36F75}"/>
                </a:ext>
              </a:extLst>
            </p:cNvPr>
            <p:cNvSpPr/>
            <p:nvPr userDrawn="1"/>
          </p:nvSpPr>
          <p:spPr>
            <a:xfrm>
              <a:off x="10999533" y="460653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339564F9-1BEC-21FB-F469-34C2E2025E65}"/>
                </a:ext>
              </a:extLst>
            </p:cNvPr>
            <p:cNvSpPr/>
            <p:nvPr userDrawn="1"/>
          </p:nvSpPr>
          <p:spPr>
            <a:xfrm>
              <a:off x="10058400" y="451549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2806E619-0BFE-004F-EBD9-F60DF8D40528}"/>
                </a:ext>
              </a:extLst>
            </p:cNvPr>
            <p:cNvSpPr/>
            <p:nvPr userDrawn="1"/>
          </p:nvSpPr>
          <p:spPr>
            <a:xfrm>
              <a:off x="11697525" y="280537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3FCAD9E-D332-AC79-3CF5-8427814FB1EB}"/>
              </a:ext>
            </a:extLst>
          </p:cNvPr>
          <p:cNvGrpSpPr/>
          <p:nvPr userDrawn="1"/>
        </p:nvGrpSpPr>
        <p:grpSpPr>
          <a:xfrm>
            <a:off x="4669" y="2405476"/>
            <a:ext cx="12119257" cy="4456588"/>
            <a:chOff x="4669" y="2405476"/>
            <a:chExt cx="12119257" cy="4456588"/>
          </a:xfrm>
          <a:solidFill>
            <a:schemeClr val="accent2"/>
          </a:solidFill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2ED499-EC37-2849-C0F4-CC6EC2CDE25F}"/>
                </a:ext>
              </a:extLst>
            </p:cNvPr>
            <p:cNvSpPr/>
            <p:nvPr userDrawn="1"/>
          </p:nvSpPr>
          <p:spPr>
            <a:xfrm>
              <a:off x="6492411" y="5730944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731AB9-7FF8-B32F-4066-E5252D26D7EF}"/>
                </a:ext>
              </a:extLst>
            </p:cNvPr>
            <p:cNvSpPr/>
            <p:nvPr userDrawn="1"/>
          </p:nvSpPr>
          <p:spPr>
            <a:xfrm>
              <a:off x="8943379" y="5260826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F103802-27AD-8EA2-E339-6254148C06F8}"/>
                </a:ext>
              </a:extLst>
            </p:cNvPr>
            <p:cNvSpPr/>
            <p:nvPr userDrawn="1"/>
          </p:nvSpPr>
          <p:spPr>
            <a:xfrm>
              <a:off x="10141645" y="551454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FAC8DED-6339-5D76-27F1-FE42A09B8170}"/>
                </a:ext>
              </a:extLst>
            </p:cNvPr>
            <p:cNvSpPr/>
            <p:nvPr userDrawn="1"/>
          </p:nvSpPr>
          <p:spPr>
            <a:xfrm>
              <a:off x="9783309" y="5769100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47BC4A2-3015-176F-E495-3BC9F5FBEB69}"/>
                </a:ext>
              </a:extLst>
            </p:cNvPr>
            <p:cNvSpPr/>
            <p:nvPr userDrawn="1"/>
          </p:nvSpPr>
          <p:spPr>
            <a:xfrm>
              <a:off x="10606052" y="3438595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57CA6AC-355E-1F5A-60A7-9AAD67F29497}"/>
                </a:ext>
              </a:extLst>
            </p:cNvPr>
            <p:cNvSpPr/>
            <p:nvPr userDrawn="1"/>
          </p:nvSpPr>
          <p:spPr>
            <a:xfrm>
              <a:off x="3721832" y="6114170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36C4EBC0-FF0E-0A40-93F9-D8F513C83A55}"/>
                </a:ext>
              </a:extLst>
            </p:cNvPr>
            <p:cNvSpPr/>
            <p:nvPr userDrawn="1"/>
          </p:nvSpPr>
          <p:spPr>
            <a:xfrm>
              <a:off x="2559908" y="621810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A00A24-4B39-02B5-4997-56449550BBE2}"/>
                </a:ext>
              </a:extLst>
            </p:cNvPr>
            <p:cNvSpPr/>
            <p:nvPr userDrawn="1"/>
          </p:nvSpPr>
          <p:spPr>
            <a:xfrm>
              <a:off x="7766879" y="652400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F98021E-FBF7-359F-5293-7ADF131861DC}"/>
                </a:ext>
              </a:extLst>
            </p:cNvPr>
            <p:cNvSpPr/>
            <p:nvPr userDrawn="1"/>
          </p:nvSpPr>
          <p:spPr>
            <a:xfrm>
              <a:off x="10016380" y="478197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7132DAB-5D00-E160-E843-EBE3CF7F9C6C}"/>
                </a:ext>
              </a:extLst>
            </p:cNvPr>
            <p:cNvSpPr/>
            <p:nvPr userDrawn="1"/>
          </p:nvSpPr>
          <p:spPr>
            <a:xfrm>
              <a:off x="8388022" y="621310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BE35D1C6-F2EA-47F2-49A6-1DE17CB15C5B}"/>
                </a:ext>
              </a:extLst>
            </p:cNvPr>
            <p:cNvSpPr/>
            <p:nvPr userDrawn="1"/>
          </p:nvSpPr>
          <p:spPr>
            <a:xfrm>
              <a:off x="10264058" y="443594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A0D5FAD-A1ED-621D-C088-187ABECBE2E9}"/>
                </a:ext>
              </a:extLst>
            </p:cNvPr>
            <p:cNvSpPr/>
            <p:nvPr userDrawn="1"/>
          </p:nvSpPr>
          <p:spPr>
            <a:xfrm>
              <a:off x="2426710" y="5797318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2E88610E-F672-D845-6915-E20B76810BFC}"/>
                </a:ext>
              </a:extLst>
            </p:cNvPr>
            <p:cNvSpPr/>
            <p:nvPr userDrawn="1"/>
          </p:nvSpPr>
          <p:spPr>
            <a:xfrm>
              <a:off x="4130627" y="5498541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F4F2A38B-0343-2676-0C55-6AE88EF947A6}"/>
                </a:ext>
              </a:extLst>
            </p:cNvPr>
            <p:cNvSpPr/>
            <p:nvPr userDrawn="1"/>
          </p:nvSpPr>
          <p:spPr>
            <a:xfrm>
              <a:off x="6255716" y="6121947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4F624034-F18D-7A3B-2260-D7C68290CB5E}"/>
                </a:ext>
              </a:extLst>
            </p:cNvPr>
            <p:cNvSpPr/>
            <p:nvPr userDrawn="1"/>
          </p:nvSpPr>
          <p:spPr>
            <a:xfrm>
              <a:off x="10635907" y="602744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042E6FCC-0D7E-4AF2-204B-8A694659A966}"/>
                </a:ext>
              </a:extLst>
            </p:cNvPr>
            <p:cNvSpPr/>
            <p:nvPr userDrawn="1"/>
          </p:nvSpPr>
          <p:spPr>
            <a:xfrm>
              <a:off x="11765816" y="4373831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D98DBED-9727-A4DE-6802-002F0B08D1DC}"/>
                </a:ext>
              </a:extLst>
            </p:cNvPr>
            <p:cNvSpPr/>
            <p:nvPr userDrawn="1"/>
          </p:nvSpPr>
          <p:spPr>
            <a:xfrm>
              <a:off x="922045" y="6321630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60FA323D-AEFB-B36A-2472-D9FCA554F47B}"/>
                </a:ext>
              </a:extLst>
            </p:cNvPr>
            <p:cNvSpPr/>
            <p:nvPr userDrawn="1"/>
          </p:nvSpPr>
          <p:spPr>
            <a:xfrm>
              <a:off x="8014069" y="5676692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0F010CB-7C62-378B-A6F7-632C1A70E3BB}"/>
                </a:ext>
              </a:extLst>
            </p:cNvPr>
            <p:cNvSpPr/>
            <p:nvPr userDrawn="1"/>
          </p:nvSpPr>
          <p:spPr>
            <a:xfrm>
              <a:off x="11708745" y="5964407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360CD609-97C6-CF0E-471F-83C119B32CC0}"/>
                </a:ext>
              </a:extLst>
            </p:cNvPr>
            <p:cNvSpPr/>
            <p:nvPr userDrawn="1"/>
          </p:nvSpPr>
          <p:spPr>
            <a:xfrm>
              <a:off x="10993242" y="6602509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EC77428-2CED-9200-CF2F-046DA083432C}"/>
                </a:ext>
              </a:extLst>
            </p:cNvPr>
            <p:cNvSpPr/>
            <p:nvPr userDrawn="1"/>
          </p:nvSpPr>
          <p:spPr>
            <a:xfrm>
              <a:off x="8916614" y="6535571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E6BFFE0-434C-5DAD-CED3-D255C0DED0AB}"/>
                </a:ext>
              </a:extLst>
            </p:cNvPr>
            <p:cNvSpPr/>
            <p:nvPr userDrawn="1"/>
          </p:nvSpPr>
          <p:spPr>
            <a:xfrm>
              <a:off x="1806997" y="6155603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C84682D-B701-EFFF-D15F-D75A240161BD}"/>
                </a:ext>
              </a:extLst>
            </p:cNvPr>
            <p:cNvSpPr/>
            <p:nvPr userDrawn="1"/>
          </p:nvSpPr>
          <p:spPr>
            <a:xfrm>
              <a:off x="768159" y="6692229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1AE7D504-220D-62D2-1333-BBCAC60A33FA}"/>
                </a:ext>
              </a:extLst>
            </p:cNvPr>
            <p:cNvSpPr/>
            <p:nvPr userDrawn="1"/>
          </p:nvSpPr>
          <p:spPr>
            <a:xfrm>
              <a:off x="2291675" y="6581937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72BA3CFE-A6FD-DFF6-7547-83BC1DA7C27B}"/>
                </a:ext>
              </a:extLst>
            </p:cNvPr>
            <p:cNvSpPr/>
            <p:nvPr userDrawn="1"/>
          </p:nvSpPr>
          <p:spPr>
            <a:xfrm>
              <a:off x="3035016" y="627813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C5A26D65-0877-9037-B060-52A6A1A31491}"/>
                </a:ext>
              </a:extLst>
            </p:cNvPr>
            <p:cNvSpPr/>
            <p:nvPr userDrawn="1"/>
          </p:nvSpPr>
          <p:spPr>
            <a:xfrm>
              <a:off x="4669" y="673136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E882BAF-E230-3639-20B2-070CAB601E33}"/>
                </a:ext>
              </a:extLst>
            </p:cNvPr>
            <p:cNvSpPr/>
            <p:nvPr userDrawn="1"/>
          </p:nvSpPr>
          <p:spPr>
            <a:xfrm>
              <a:off x="1210318" y="647871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6C20D1E-E6E5-5495-F47C-710A8499687F}"/>
                </a:ext>
              </a:extLst>
            </p:cNvPr>
            <p:cNvSpPr/>
            <p:nvPr userDrawn="1"/>
          </p:nvSpPr>
          <p:spPr>
            <a:xfrm>
              <a:off x="1785755" y="663815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BD317328-A982-0AF0-C792-E4E086DD9F6F}"/>
                </a:ext>
              </a:extLst>
            </p:cNvPr>
            <p:cNvSpPr/>
            <p:nvPr userDrawn="1"/>
          </p:nvSpPr>
          <p:spPr>
            <a:xfrm>
              <a:off x="3402138" y="6009402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ED2069A-39A1-22D6-2009-9D9D3B13067E}"/>
                </a:ext>
              </a:extLst>
            </p:cNvPr>
            <p:cNvSpPr/>
            <p:nvPr userDrawn="1"/>
          </p:nvSpPr>
          <p:spPr>
            <a:xfrm>
              <a:off x="3944339" y="668517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5A04B253-D455-DAFD-88E2-713059ABF346}"/>
                </a:ext>
              </a:extLst>
            </p:cNvPr>
            <p:cNvSpPr/>
            <p:nvPr userDrawn="1"/>
          </p:nvSpPr>
          <p:spPr>
            <a:xfrm>
              <a:off x="4577963" y="5932167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C1F13D2E-8C15-112B-DBB4-F5D55A1E8CE1}"/>
                </a:ext>
              </a:extLst>
            </p:cNvPr>
            <p:cNvSpPr/>
            <p:nvPr userDrawn="1"/>
          </p:nvSpPr>
          <p:spPr>
            <a:xfrm>
              <a:off x="5775920" y="6706310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2FE7D5E-B92D-E854-76D8-822D682101ED}"/>
                </a:ext>
              </a:extLst>
            </p:cNvPr>
            <p:cNvSpPr/>
            <p:nvPr userDrawn="1"/>
          </p:nvSpPr>
          <p:spPr>
            <a:xfrm>
              <a:off x="5677884" y="5686775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289EE151-DC2D-407A-0BAC-665CBD3FC5AA}"/>
                </a:ext>
              </a:extLst>
            </p:cNvPr>
            <p:cNvSpPr/>
            <p:nvPr userDrawn="1"/>
          </p:nvSpPr>
          <p:spPr>
            <a:xfrm>
              <a:off x="7461712" y="5842412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2F80264B-DDFE-C7ED-7569-9B4D22D4D5CC}"/>
                </a:ext>
              </a:extLst>
            </p:cNvPr>
            <p:cNvSpPr/>
            <p:nvPr userDrawn="1"/>
          </p:nvSpPr>
          <p:spPr>
            <a:xfrm>
              <a:off x="5796925" y="5123899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8C3E5C13-25A6-6A2C-FC7E-41AF2CA847F8}"/>
                </a:ext>
              </a:extLst>
            </p:cNvPr>
            <p:cNvSpPr/>
            <p:nvPr userDrawn="1"/>
          </p:nvSpPr>
          <p:spPr>
            <a:xfrm>
              <a:off x="7026891" y="6013265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EB8F1DC-0B4C-142C-608A-EE840FEEF34E}"/>
                </a:ext>
              </a:extLst>
            </p:cNvPr>
            <p:cNvSpPr/>
            <p:nvPr userDrawn="1"/>
          </p:nvSpPr>
          <p:spPr>
            <a:xfrm>
              <a:off x="5418042" y="603868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B4CAC78-4A6E-4A93-6DD2-9DF71F50F35D}"/>
                </a:ext>
              </a:extLst>
            </p:cNvPr>
            <p:cNvSpPr/>
            <p:nvPr userDrawn="1"/>
          </p:nvSpPr>
          <p:spPr>
            <a:xfrm>
              <a:off x="7946567" y="537495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E2C0272-1598-2B0E-CA6D-6AD14CB5B459}"/>
                </a:ext>
              </a:extLst>
            </p:cNvPr>
            <p:cNvSpPr/>
            <p:nvPr userDrawn="1"/>
          </p:nvSpPr>
          <p:spPr>
            <a:xfrm>
              <a:off x="9531905" y="591059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6B156379-D7AD-10CE-7420-13B466698ADE}"/>
                </a:ext>
              </a:extLst>
            </p:cNvPr>
            <p:cNvSpPr/>
            <p:nvPr userDrawn="1"/>
          </p:nvSpPr>
          <p:spPr>
            <a:xfrm>
              <a:off x="9048700" y="636792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BFC22AC4-263F-DC17-D51A-2C8CEE480044}"/>
                </a:ext>
              </a:extLst>
            </p:cNvPr>
            <p:cNvSpPr/>
            <p:nvPr userDrawn="1"/>
          </p:nvSpPr>
          <p:spPr>
            <a:xfrm>
              <a:off x="9270580" y="4278529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343BCFC-C7E0-6C09-C042-16BD2F32521F}"/>
                </a:ext>
              </a:extLst>
            </p:cNvPr>
            <p:cNvSpPr/>
            <p:nvPr userDrawn="1"/>
          </p:nvSpPr>
          <p:spPr>
            <a:xfrm>
              <a:off x="11735879" y="3496192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F13DBEAE-3A44-E56B-9E18-4ACEF3A032DD}"/>
                </a:ext>
              </a:extLst>
            </p:cNvPr>
            <p:cNvSpPr/>
            <p:nvPr userDrawn="1"/>
          </p:nvSpPr>
          <p:spPr>
            <a:xfrm>
              <a:off x="11348824" y="359305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C9B32CF-AF41-0020-9C86-9291BAEEC423}"/>
                </a:ext>
              </a:extLst>
            </p:cNvPr>
            <p:cNvSpPr/>
            <p:nvPr userDrawn="1"/>
          </p:nvSpPr>
          <p:spPr>
            <a:xfrm>
              <a:off x="8881488" y="498482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3F1DDE6C-902C-C14A-463A-6A3C115565E8}"/>
                </a:ext>
              </a:extLst>
            </p:cNvPr>
            <p:cNvSpPr/>
            <p:nvPr userDrawn="1"/>
          </p:nvSpPr>
          <p:spPr>
            <a:xfrm>
              <a:off x="7242523" y="4698513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5C529C67-F25C-373B-4B10-15521659CF14}"/>
                </a:ext>
              </a:extLst>
            </p:cNvPr>
            <p:cNvSpPr/>
            <p:nvPr userDrawn="1"/>
          </p:nvSpPr>
          <p:spPr>
            <a:xfrm>
              <a:off x="11352752" y="488926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D5C93E43-AB74-8A94-6C09-25167CCE00A3}"/>
                </a:ext>
              </a:extLst>
            </p:cNvPr>
            <p:cNvSpPr/>
            <p:nvPr userDrawn="1"/>
          </p:nvSpPr>
          <p:spPr>
            <a:xfrm>
              <a:off x="11036075" y="426126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4F16E770-1A78-8CD5-2482-CE2600005C36}"/>
                </a:ext>
              </a:extLst>
            </p:cNvPr>
            <p:cNvSpPr/>
            <p:nvPr userDrawn="1"/>
          </p:nvSpPr>
          <p:spPr>
            <a:xfrm>
              <a:off x="11947523" y="321319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72C680C-4CC3-07FC-C8E2-EFF069B25293}"/>
                </a:ext>
              </a:extLst>
            </p:cNvPr>
            <p:cNvSpPr/>
            <p:nvPr userDrawn="1"/>
          </p:nvSpPr>
          <p:spPr>
            <a:xfrm>
              <a:off x="11913389" y="493576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B022B49-A591-F6AC-6780-CEB55FCA1C98}"/>
                </a:ext>
              </a:extLst>
            </p:cNvPr>
            <p:cNvSpPr/>
            <p:nvPr userDrawn="1"/>
          </p:nvSpPr>
          <p:spPr>
            <a:xfrm>
              <a:off x="11276496" y="545110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DB1451AD-A66D-1F80-F1BC-F26F1072A747}"/>
                </a:ext>
              </a:extLst>
            </p:cNvPr>
            <p:cNvSpPr/>
            <p:nvPr userDrawn="1"/>
          </p:nvSpPr>
          <p:spPr>
            <a:xfrm>
              <a:off x="11375771" y="607401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BD6B2870-0B2E-C426-5926-E1D6BA83377D}"/>
                </a:ext>
              </a:extLst>
            </p:cNvPr>
            <p:cNvSpPr/>
            <p:nvPr userDrawn="1"/>
          </p:nvSpPr>
          <p:spPr>
            <a:xfrm>
              <a:off x="5136742" y="625364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1652C3B3-D172-5114-90EF-B96797B0EE8B}"/>
                </a:ext>
              </a:extLst>
            </p:cNvPr>
            <p:cNvSpPr/>
            <p:nvPr userDrawn="1"/>
          </p:nvSpPr>
          <p:spPr>
            <a:xfrm>
              <a:off x="4973782" y="562889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A217C0A7-104C-7C0A-6C25-13A5C6948DA1}"/>
                </a:ext>
              </a:extLst>
            </p:cNvPr>
            <p:cNvSpPr/>
            <p:nvPr userDrawn="1"/>
          </p:nvSpPr>
          <p:spPr>
            <a:xfrm>
              <a:off x="10606052" y="4306174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06549F4E-E17C-0FE7-A4EC-0FBC396C55E3}"/>
                </a:ext>
              </a:extLst>
            </p:cNvPr>
            <p:cNvSpPr/>
            <p:nvPr userDrawn="1"/>
          </p:nvSpPr>
          <p:spPr>
            <a:xfrm>
              <a:off x="12023723" y="240547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9B977E52-065D-3D26-0FE5-937EB8448B86}"/>
                </a:ext>
              </a:extLst>
            </p:cNvPr>
            <p:cNvSpPr/>
            <p:nvPr userDrawn="1"/>
          </p:nvSpPr>
          <p:spPr>
            <a:xfrm>
              <a:off x="10416402" y="677129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BE81FD6-96EC-F499-546F-CDA4202048FD}"/>
                </a:ext>
              </a:extLst>
            </p:cNvPr>
            <p:cNvSpPr/>
            <p:nvPr userDrawn="1"/>
          </p:nvSpPr>
          <p:spPr>
            <a:xfrm>
              <a:off x="9420424" y="674658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3321B1B-E428-3A0D-83E9-96B852A24DE5}"/>
                </a:ext>
              </a:extLst>
            </p:cNvPr>
            <p:cNvSpPr/>
            <p:nvPr userDrawn="1"/>
          </p:nvSpPr>
          <p:spPr>
            <a:xfrm>
              <a:off x="7198535" y="637047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225">
              <a:extLst>
                <a:ext uri="{FF2B5EF4-FFF2-40B4-BE49-F238E27FC236}">
                  <a16:creationId xmlns:a16="http://schemas.microsoft.com/office/drawing/2014/main" id="{D306A7F7-589D-1B70-3180-07DDF591400A}"/>
                </a:ext>
              </a:extLst>
            </p:cNvPr>
            <p:cNvSpPr/>
            <p:nvPr userDrawn="1"/>
          </p:nvSpPr>
          <p:spPr>
            <a:xfrm>
              <a:off x="3133225" y="567807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9FDF448C-4642-F78A-598A-D6E0E92F4BA2}"/>
                </a:ext>
              </a:extLst>
            </p:cNvPr>
            <p:cNvSpPr/>
            <p:nvPr userDrawn="1"/>
          </p:nvSpPr>
          <p:spPr>
            <a:xfrm>
              <a:off x="4894057" y="670135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4C2843AF-1DD7-74A8-4A9A-4F66B7D59F9D}"/>
                </a:ext>
              </a:extLst>
            </p:cNvPr>
            <p:cNvSpPr/>
            <p:nvPr userDrawn="1"/>
          </p:nvSpPr>
          <p:spPr>
            <a:xfrm>
              <a:off x="8218273" y="494894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33756E70-9045-2289-1175-243DC8DE5BBB}"/>
                </a:ext>
              </a:extLst>
            </p:cNvPr>
            <p:cNvSpPr/>
            <p:nvPr userDrawn="1"/>
          </p:nvSpPr>
          <p:spPr>
            <a:xfrm>
              <a:off x="9508677" y="529310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95B44218-104F-0CBE-E3F3-7138AE567503}"/>
                </a:ext>
              </a:extLst>
            </p:cNvPr>
            <p:cNvSpPr/>
            <p:nvPr userDrawn="1"/>
          </p:nvSpPr>
          <p:spPr>
            <a:xfrm>
              <a:off x="106784" y="608416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B966F8B-FF75-EAD2-0954-3F9206B8B670}"/>
                </a:ext>
              </a:extLst>
            </p:cNvPr>
            <p:cNvSpPr/>
            <p:nvPr userDrawn="1"/>
          </p:nvSpPr>
          <p:spPr>
            <a:xfrm>
              <a:off x="1324618" y="607866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57270998-B42D-2657-275C-E607A4FD9D8C}"/>
                </a:ext>
              </a:extLst>
            </p:cNvPr>
            <p:cNvSpPr/>
            <p:nvPr userDrawn="1"/>
          </p:nvSpPr>
          <p:spPr>
            <a:xfrm>
              <a:off x="321318" y="625328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5024E948-B792-80CD-47A4-FE3EED69E732}"/>
                </a:ext>
              </a:extLst>
            </p:cNvPr>
            <p:cNvSpPr/>
            <p:nvPr userDrawn="1"/>
          </p:nvSpPr>
          <p:spPr>
            <a:xfrm>
              <a:off x="9511880" y="4022754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7388CE07-2F1B-E455-4C46-0C7E4A90BECA}"/>
                </a:ext>
              </a:extLst>
            </p:cNvPr>
            <p:cNvSpPr/>
            <p:nvPr userDrawn="1"/>
          </p:nvSpPr>
          <p:spPr>
            <a:xfrm>
              <a:off x="10724925" y="405806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E40C1928-B2F3-9C11-ECC2-BA8428E01731}"/>
                </a:ext>
              </a:extLst>
            </p:cNvPr>
            <p:cNvSpPr/>
            <p:nvPr userDrawn="1"/>
          </p:nvSpPr>
          <p:spPr>
            <a:xfrm>
              <a:off x="11493275" y="412526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307C16AF-D69F-A317-6FC0-45476384DE54}"/>
                </a:ext>
              </a:extLst>
            </p:cNvPr>
            <p:cNvSpPr/>
            <p:nvPr userDrawn="1"/>
          </p:nvSpPr>
          <p:spPr>
            <a:xfrm>
              <a:off x="11399836" y="289410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77F144F3-64B4-27FB-2598-AC3AE5D54EE7}"/>
              </a:ext>
            </a:extLst>
          </p:cNvPr>
          <p:cNvGrpSpPr/>
          <p:nvPr userDrawn="1"/>
        </p:nvGrpSpPr>
        <p:grpSpPr>
          <a:xfrm>
            <a:off x="83128" y="2607466"/>
            <a:ext cx="12049011" cy="4257940"/>
            <a:chOff x="83128" y="2607466"/>
            <a:chExt cx="12049011" cy="4257940"/>
          </a:xfrm>
          <a:solidFill>
            <a:schemeClr val="bg1"/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BC5B9CF-C108-FA93-BA3F-43B75670E3AC}"/>
                </a:ext>
              </a:extLst>
            </p:cNvPr>
            <p:cNvSpPr/>
            <p:nvPr userDrawn="1"/>
          </p:nvSpPr>
          <p:spPr>
            <a:xfrm>
              <a:off x="7720030" y="5256622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5303C5A-8DD9-FF5B-E63F-51B4CD4EE32C}"/>
                </a:ext>
              </a:extLst>
            </p:cNvPr>
            <p:cNvSpPr/>
            <p:nvPr userDrawn="1"/>
          </p:nvSpPr>
          <p:spPr>
            <a:xfrm>
              <a:off x="7436204" y="5476278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E9C15EA-9BCA-FE58-3B54-C6D141B05B67}"/>
                </a:ext>
              </a:extLst>
            </p:cNvPr>
            <p:cNvSpPr/>
            <p:nvPr userDrawn="1"/>
          </p:nvSpPr>
          <p:spPr>
            <a:xfrm>
              <a:off x="7870810" y="565250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A5DB2D9-B69A-C473-124D-8689B7BF0989}"/>
                </a:ext>
              </a:extLst>
            </p:cNvPr>
            <p:cNvSpPr/>
            <p:nvPr userDrawn="1"/>
          </p:nvSpPr>
          <p:spPr>
            <a:xfrm>
              <a:off x="4666150" y="6258908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DC4813-04E8-7D7D-8141-0EF1C48E35EE}"/>
                </a:ext>
              </a:extLst>
            </p:cNvPr>
            <p:cNvSpPr/>
            <p:nvPr userDrawn="1"/>
          </p:nvSpPr>
          <p:spPr>
            <a:xfrm>
              <a:off x="10676920" y="5297115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A910E41-87C8-5FDC-454E-335F38D6DD71}"/>
                </a:ext>
              </a:extLst>
            </p:cNvPr>
            <p:cNvSpPr/>
            <p:nvPr userDrawn="1"/>
          </p:nvSpPr>
          <p:spPr>
            <a:xfrm>
              <a:off x="9575718" y="4228358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9C5742D-F50F-64C3-E93D-AC2F3AA68DB3}"/>
                </a:ext>
              </a:extLst>
            </p:cNvPr>
            <p:cNvSpPr/>
            <p:nvPr userDrawn="1"/>
          </p:nvSpPr>
          <p:spPr>
            <a:xfrm>
              <a:off x="3333085" y="5443115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89F93E0-8632-0180-DA3F-0ED0BC5ABD2C}"/>
                </a:ext>
              </a:extLst>
            </p:cNvPr>
            <p:cNvSpPr/>
            <p:nvPr userDrawn="1"/>
          </p:nvSpPr>
          <p:spPr>
            <a:xfrm>
              <a:off x="6891769" y="4901149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080374F-2D90-404D-D599-3FB38AD38BE9}"/>
                </a:ext>
              </a:extLst>
            </p:cNvPr>
            <p:cNvSpPr/>
            <p:nvPr userDrawn="1"/>
          </p:nvSpPr>
          <p:spPr>
            <a:xfrm>
              <a:off x="10444908" y="421603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5A02A7-67F7-D8E1-EBA3-DF3B1979629B}"/>
                </a:ext>
              </a:extLst>
            </p:cNvPr>
            <p:cNvSpPr/>
            <p:nvPr userDrawn="1"/>
          </p:nvSpPr>
          <p:spPr>
            <a:xfrm>
              <a:off x="11739470" y="473659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F30C40-E214-90FA-BE7C-DA4DFA3F3B24}"/>
                </a:ext>
              </a:extLst>
            </p:cNvPr>
            <p:cNvSpPr/>
            <p:nvPr userDrawn="1"/>
          </p:nvSpPr>
          <p:spPr>
            <a:xfrm>
              <a:off x="9559160" y="4948946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ACBE35D-46F7-4A88-D153-A6F5E27A8330}"/>
                </a:ext>
              </a:extLst>
            </p:cNvPr>
            <p:cNvSpPr/>
            <p:nvPr userDrawn="1"/>
          </p:nvSpPr>
          <p:spPr>
            <a:xfrm>
              <a:off x="5639046" y="6114170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0EEC428-1B69-7935-CFE4-4338AB3FBFE5}"/>
                </a:ext>
              </a:extLst>
            </p:cNvPr>
            <p:cNvSpPr/>
            <p:nvPr userDrawn="1"/>
          </p:nvSpPr>
          <p:spPr>
            <a:xfrm>
              <a:off x="6169471" y="5455744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67403E6-7ABC-2997-F3F3-A9019A78FF7F}"/>
                </a:ext>
              </a:extLst>
            </p:cNvPr>
            <p:cNvSpPr/>
            <p:nvPr userDrawn="1"/>
          </p:nvSpPr>
          <p:spPr>
            <a:xfrm>
              <a:off x="9369448" y="6253399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BC80CC2-EBCF-9DB2-3567-0E8BB48BB24C}"/>
                </a:ext>
              </a:extLst>
            </p:cNvPr>
            <p:cNvSpPr/>
            <p:nvPr userDrawn="1"/>
          </p:nvSpPr>
          <p:spPr>
            <a:xfrm>
              <a:off x="2657985" y="6421367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716359A-77CE-1F5B-4594-96E41F4507EC}"/>
                </a:ext>
              </a:extLst>
            </p:cNvPr>
            <p:cNvSpPr/>
            <p:nvPr userDrawn="1"/>
          </p:nvSpPr>
          <p:spPr>
            <a:xfrm>
              <a:off x="4588003" y="5222627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FA01E6D-A08F-88EA-FFCF-DE4A2635F1CF}"/>
                </a:ext>
              </a:extLst>
            </p:cNvPr>
            <p:cNvSpPr/>
            <p:nvPr userDrawn="1"/>
          </p:nvSpPr>
          <p:spPr>
            <a:xfrm>
              <a:off x="6431947" y="6475515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FA38AEC-BEBA-9C5E-D8B8-0AEB80CE5D00}"/>
                </a:ext>
              </a:extLst>
            </p:cNvPr>
            <p:cNvSpPr/>
            <p:nvPr userDrawn="1"/>
          </p:nvSpPr>
          <p:spPr>
            <a:xfrm>
              <a:off x="11645627" y="6498724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F6846C9-98D6-144A-565A-8404C9A90B50}"/>
                </a:ext>
              </a:extLst>
            </p:cNvPr>
            <p:cNvSpPr/>
            <p:nvPr userDrawn="1"/>
          </p:nvSpPr>
          <p:spPr>
            <a:xfrm>
              <a:off x="10699894" y="478197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E5B9E18-8D5E-C283-CECA-5D30273D944D}"/>
                </a:ext>
              </a:extLst>
            </p:cNvPr>
            <p:cNvSpPr/>
            <p:nvPr userDrawn="1"/>
          </p:nvSpPr>
          <p:spPr>
            <a:xfrm>
              <a:off x="83128" y="634492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3C52D21-0719-C277-9299-C97BDE4D8918}"/>
                </a:ext>
              </a:extLst>
            </p:cNvPr>
            <p:cNvSpPr/>
            <p:nvPr userDrawn="1"/>
          </p:nvSpPr>
          <p:spPr>
            <a:xfrm>
              <a:off x="1087572" y="621071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59E4C3C-7F32-D5F3-D072-E9BC0105A25B}"/>
                </a:ext>
              </a:extLst>
            </p:cNvPr>
            <p:cNvSpPr/>
            <p:nvPr userDrawn="1"/>
          </p:nvSpPr>
          <p:spPr>
            <a:xfrm>
              <a:off x="3556623" y="652220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7879061-0936-74AA-CBB9-DC4E313749F0}"/>
                </a:ext>
              </a:extLst>
            </p:cNvPr>
            <p:cNvSpPr/>
            <p:nvPr userDrawn="1"/>
          </p:nvSpPr>
          <p:spPr>
            <a:xfrm>
              <a:off x="4695277" y="573204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EFCA58D-C7CA-D55E-BB30-CF6CE22C7829}"/>
                </a:ext>
              </a:extLst>
            </p:cNvPr>
            <p:cNvSpPr/>
            <p:nvPr userDrawn="1"/>
          </p:nvSpPr>
          <p:spPr>
            <a:xfrm>
              <a:off x="5972273" y="560026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FB201C2-0C2C-813D-79D3-904058A86FE3}"/>
                </a:ext>
              </a:extLst>
            </p:cNvPr>
            <p:cNvSpPr/>
            <p:nvPr userDrawn="1"/>
          </p:nvSpPr>
          <p:spPr>
            <a:xfrm>
              <a:off x="3920190" y="553405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F58DBD-8F44-C77B-FEA2-A00E438FA113}"/>
                </a:ext>
              </a:extLst>
            </p:cNvPr>
            <p:cNvSpPr/>
            <p:nvPr userDrawn="1"/>
          </p:nvSpPr>
          <p:spPr>
            <a:xfrm>
              <a:off x="6064842" y="660725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108BD8-799B-87C3-F660-370896D0B384}"/>
                </a:ext>
              </a:extLst>
            </p:cNvPr>
            <p:cNvSpPr/>
            <p:nvPr userDrawn="1"/>
          </p:nvSpPr>
          <p:spPr>
            <a:xfrm>
              <a:off x="10282530" y="574244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668DA03B-9FAA-CBAB-BAE9-4CDC827F3436}"/>
                </a:ext>
              </a:extLst>
            </p:cNvPr>
            <p:cNvSpPr/>
            <p:nvPr userDrawn="1"/>
          </p:nvSpPr>
          <p:spPr>
            <a:xfrm>
              <a:off x="4302062" y="599659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C6E5EB4-1E83-F532-1AC2-A2781342C54F}"/>
                </a:ext>
              </a:extLst>
            </p:cNvPr>
            <p:cNvSpPr/>
            <p:nvPr userDrawn="1"/>
          </p:nvSpPr>
          <p:spPr>
            <a:xfrm>
              <a:off x="5547274" y="523197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310CFC3-C8E3-00AD-CCE1-27E76133DF9C}"/>
                </a:ext>
              </a:extLst>
            </p:cNvPr>
            <p:cNvSpPr/>
            <p:nvPr userDrawn="1"/>
          </p:nvSpPr>
          <p:spPr>
            <a:xfrm>
              <a:off x="9195805" y="489037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36FDF37-C262-4B93-0B50-BCB03E7E0ABF}"/>
                </a:ext>
              </a:extLst>
            </p:cNvPr>
            <p:cNvSpPr/>
            <p:nvPr userDrawn="1"/>
          </p:nvSpPr>
          <p:spPr>
            <a:xfrm>
              <a:off x="4368393" y="658693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F94E268-4D80-36AA-9A8B-11A5594397F2}"/>
                </a:ext>
              </a:extLst>
            </p:cNvPr>
            <p:cNvSpPr/>
            <p:nvPr userDrawn="1"/>
          </p:nvSpPr>
          <p:spPr>
            <a:xfrm>
              <a:off x="6672042" y="548687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7F60AFF-1CAA-5D3E-3EE5-7176F7B13672}"/>
                </a:ext>
              </a:extLst>
            </p:cNvPr>
            <p:cNvSpPr/>
            <p:nvPr userDrawn="1"/>
          </p:nvSpPr>
          <p:spPr>
            <a:xfrm>
              <a:off x="9470216" y="560532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A8DAD7F8-662E-CEEF-4EB5-0E154BAB2DC4}"/>
                </a:ext>
              </a:extLst>
            </p:cNvPr>
            <p:cNvSpPr/>
            <p:nvPr userDrawn="1"/>
          </p:nvSpPr>
          <p:spPr>
            <a:xfrm>
              <a:off x="11318523" y="429757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D29C0ED-B672-6B83-5AFC-8784BABF8BBB}"/>
                </a:ext>
              </a:extLst>
            </p:cNvPr>
            <p:cNvSpPr/>
            <p:nvPr userDrawn="1"/>
          </p:nvSpPr>
          <p:spPr>
            <a:xfrm>
              <a:off x="7306989" y="543969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59EEA3D-1C82-10D4-4433-312B7105B2D4}"/>
                </a:ext>
              </a:extLst>
            </p:cNvPr>
            <p:cNvSpPr/>
            <p:nvPr userDrawn="1"/>
          </p:nvSpPr>
          <p:spPr>
            <a:xfrm>
              <a:off x="9602520" y="661657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9670D4D-1D07-6F4D-1655-2C17B32063AE}"/>
                </a:ext>
              </a:extLst>
            </p:cNvPr>
            <p:cNvSpPr/>
            <p:nvPr userDrawn="1"/>
          </p:nvSpPr>
          <p:spPr>
            <a:xfrm>
              <a:off x="10999533" y="349885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D34463-E4C3-8E6D-256D-FCD2E361EE7E}"/>
                </a:ext>
              </a:extLst>
            </p:cNvPr>
            <p:cNvSpPr/>
            <p:nvPr userDrawn="1"/>
          </p:nvSpPr>
          <p:spPr>
            <a:xfrm>
              <a:off x="11554854" y="380243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C83391E-C3D7-8F27-D3E1-282E10D61307}"/>
                </a:ext>
              </a:extLst>
            </p:cNvPr>
            <p:cNvSpPr/>
            <p:nvPr userDrawn="1"/>
          </p:nvSpPr>
          <p:spPr>
            <a:xfrm>
              <a:off x="11276496" y="515971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8ADE566-24BA-BCD2-63EC-1E679BB1CDE8}"/>
                </a:ext>
              </a:extLst>
            </p:cNvPr>
            <p:cNvSpPr/>
            <p:nvPr userDrawn="1"/>
          </p:nvSpPr>
          <p:spPr>
            <a:xfrm>
              <a:off x="1395072" y="6645780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FB3C9F5-8B5C-5BD1-2BFC-20D572ACD9C1}"/>
                </a:ext>
              </a:extLst>
            </p:cNvPr>
            <p:cNvSpPr/>
            <p:nvPr userDrawn="1"/>
          </p:nvSpPr>
          <p:spPr>
            <a:xfrm>
              <a:off x="4093073" y="6407247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41ACA689-EBB1-AB26-F7E9-3439D842353A}"/>
                </a:ext>
              </a:extLst>
            </p:cNvPr>
            <p:cNvSpPr/>
            <p:nvPr userDrawn="1"/>
          </p:nvSpPr>
          <p:spPr>
            <a:xfrm>
              <a:off x="1373265" y="628445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F123D43-9FDB-E72A-82FF-91433AB24D27}"/>
                </a:ext>
              </a:extLst>
            </p:cNvPr>
            <p:cNvSpPr/>
            <p:nvPr userDrawn="1"/>
          </p:nvSpPr>
          <p:spPr>
            <a:xfrm>
              <a:off x="1895619" y="6381248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D58F609A-91D5-91B0-163B-4083430622CE}"/>
                </a:ext>
              </a:extLst>
            </p:cNvPr>
            <p:cNvSpPr/>
            <p:nvPr userDrawn="1"/>
          </p:nvSpPr>
          <p:spPr>
            <a:xfrm>
              <a:off x="5459303" y="660980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1A3EC8B-4FCD-8E66-EAD4-1EDE366085C4}"/>
                </a:ext>
              </a:extLst>
            </p:cNvPr>
            <p:cNvSpPr/>
            <p:nvPr userDrawn="1"/>
          </p:nvSpPr>
          <p:spPr>
            <a:xfrm>
              <a:off x="10770200" y="6357490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4F8B695-1B68-1F53-FDE0-6B6C2D268112}"/>
                </a:ext>
              </a:extLst>
            </p:cNvPr>
            <p:cNvSpPr/>
            <p:nvPr userDrawn="1"/>
          </p:nvSpPr>
          <p:spPr>
            <a:xfrm>
              <a:off x="11490941" y="6244060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03FED3D-C5AC-2C45-0FC2-F3D1F0B1CEA3}"/>
                </a:ext>
              </a:extLst>
            </p:cNvPr>
            <p:cNvSpPr/>
            <p:nvPr userDrawn="1"/>
          </p:nvSpPr>
          <p:spPr>
            <a:xfrm>
              <a:off x="6598070" y="6237064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D01E061-3B36-B3C0-76F1-CD3781CE8E83}"/>
                </a:ext>
              </a:extLst>
            </p:cNvPr>
            <p:cNvSpPr/>
            <p:nvPr userDrawn="1"/>
          </p:nvSpPr>
          <p:spPr>
            <a:xfrm>
              <a:off x="9968654" y="6170088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E4AC46A-0633-83CC-B412-9DF38408708B}"/>
                </a:ext>
              </a:extLst>
            </p:cNvPr>
            <p:cNvSpPr/>
            <p:nvPr userDrawn="1"/>
          </p:nvSpPr>
          <p:spPr>
            <a:xfrm>
              <a:off x="9771505" y="5462386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DB2B07A7-0178-B06E-DA55-561B229E712A}"/>
                </a:ext>
              </a:extLst>
            </p:cNvPr>
            <p:cNvSpPr/>
            <p:nvPr userDrawn="1"/>
          </p:nvSpPr>
          <p:spPr>
            <a:xfrm>
              <a:off x="11928482" y="5726894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E835A3F-0F37-2C97-D8EA-56504182D792}"/>
                </a:ext>
              </a:extLst>
            </p:cNvPr>
            <p:cNvSpPr/>
            <p:nvPr userDrawn="1"/>
          </p:nvSpPr>
          <p:spPr>
            <a:xfrm>
              <a:off x="11580679" y="5321048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40750EC5-7B4B-CA00-8321-CDC1D68DFE5C}"/>
                </a:ext>
              </a:extLst>
            </p:cNvPr>
            <p:cNvSpPr/>
            <p:nvPr userDrawn="1"/>
          </p:nvSpPr>
          <p:spPr>
            <a:xfrm>
              <a:off x="11352752" y="4493692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2A19AF7-65EB-E2A6-7FAE-1A0BF493943B}"/>
                </a:ext>
              </a:extLst>
            </p:cNvPr>
            <p:cNvSpPr/>
            <p:nvPr userDrawn="1"/>
          </p:nvSpPr>
          <p:spPr>
            <a:xfrm>
              <a:off x="11853681" y="5197820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64F6106-0AB6-8A9B-1911-E59526D2E8AF}"/>
                </a:ext>
              </a:extLst>
            </p:cNvPr>
            <p:cNvSpPr/>
            <p:nvPr userDrawn="1"/>
          </p:nvSpPr>
          <p:spPr>
            <a:xfrm>
              <a:off x="11028378" y="5771363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63FCCD21-C17D-6D16-A21A-57AF1BDC27EF}"/>
                </a:ext>
              </a:extLst>
            </p:cNvPr>
            <p:cNvSpPr/>
            <p:nvPr userDrawn="1"/>
          </p:nvSpPr>
          <p:spPr>
            <a:xfrm>
              <a:off x="8602450" y="5806516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DD6AF2D-43F4-8395-2BBB-EF6D0DC0E3C8}"/>
                </a:ext>
              </a:extLst>
            </p:cNvPr>
            <p:cNvSpPr/>
            <p:nvPr userDrawn="1"/>
          </p:nvSpPr>
          <p:spPr>
            <a:xfrm>
              <a:off x="9842723" y="6555916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C33D143-615F-EFD4-E5E4-36ECB6029E38}"/>
                </a:ext>
              </a:extLst>
            </p:cNvPr>
            <p:cNvSpPr/>
            <p:nvPr userDrawn="1"/>
          </p:nvSpPr>
          <p:spPr>
            <a:xfrm>
              <a:off x="8410720" y="6302657"/>
              <a:ext cx="415181" cy="415181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F5AB359-A5E0-D20C-6F59-78E10A285B94}"/>
                </a:ext>
              </a:extLst>
            </p:cNvPr>
            <p:cNvSpPr/>
            <p:nvPr userDrawn="1"/>
          </p:nvSpPr>
          <p:spPr>
            <a:xfrm>
              <a:off x="8809712" y="4458983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EEB0324-5F0D-F884-5861-8B31154D9A55}"/>
                </a:ext>
              </a:extLst>
            </p:cNvPr>
            <p:cNvSpPr/>
            <p:nvPr userDrawn="1"/>
          </p:nvSpPr>
          <p:spPr>
            <a:xfrm>
              <a:off x="10188687" y="3549627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5A05F46-3BB3-66C6-92D7-11DD55499A64}"/>
                </a:ext>
              </a:extLst>
            </p:cNvPr>
            <p:cNvSpPr/>
            <p:nvPr userDrawn="1"/>
          </p:nvSpPr>
          <p:spPr>
            <a:xfrm>
              <a:off x="11853681" y="2607466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CFAA596D-7008-B8C6-3366-6911B9BA7933}"/>
                </a:ext>
              </a:extLst>
            </p:cNvPr>
            <p:cNvSpPr/>
            <p:nvPr userDrawn="1"/>
          </p:nvSpPr>
          <p:spPr>
            <a:xfrm>
              <a:off x="2508270" y="6690044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221065BB-B537-B7D6-B338-DD631AA54CD0}"/>
                </a:ext>
              </a:extLst>
            </p:cNvPr>
            <p:cNvSpPr/>
            <p:nvPr userDrawn="1"/>
          </p:nvSpPr>
          <p:spPr>
            <a:xfrm>
              <a:off x="2773462" y="6009584"/>
              <a:ext cx="128853" cy="12885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F9A08204-11E2-480F-55E5-4C2210E33159}"/>
                </a:ext>
              </a:extLst>
            </p:cNvPr>
            <p:cNvSpPr/>
            <p:nvPr userDrawn="1"/>
          </p:nvSpPr>
          <p:spPr>
            <a:xfrm>
              <a:off x="768208" y="644095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02844EC3-6A15-81F9-40CF-0ECBD16704BB}"/>
                </a:ext>
              </a:extLst>
            </p:cNvPr>
            <p:cNvSpPr/>
            <p:nvPr userDrawn="1"/>
          </p:nvSpPr>
          <p:spPr>
            <a:xfrm>
              <a:off x="1167206" y="673021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5125D2B-CC76-EFE8-93DB-0C0806E39497}"/>
                </a:ext>
              </a:extLst>
            </p:cNvPr>
            <p:cNvSpPr/>
            <p:nvPr userDrawn="1"/>
          </p:nvSpPr>
          <p:spPr>
            <a:xfrm>
              <a:off x="2344475" y="631058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0D81D33-6A12-AC7B-E1C3-23C60A7466F9}"/>
                </a:ext>
              </a:extLst>
            </p:cNvPr>
            <p:cNvSpPr/>
            <p:nvPr userDrawn="1"/>
          </p:nvSpPr>
          <p:spPr>
            <a:xfrm>
              <a:off x="607235" y="609762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C510280-21DD-0612-8DDD-52C659D878E5}"/>
                </a:ext>
              </a:extLst>
            </p:cNvPr>
            <p:cNvSpPr/>
            <p:nvPr userDrawn="1"/>
          </p:nvSpPr>
          <p:spPr>
            <a:xfrm>
              <a:off x="2130909" y="6484675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E9E65326-EC2C-AB52-A4EE-46ED189F0F52}"/>
                </a:ext>
              </a:extLst>
            </p:cNvPr>
            <p:cNvSpPr/>
            <p:nvPr userDrawn="1"/>
          </p:nvSpPr>
          <p:spPr>
            <a:xfrm>
              <a:off x="8238247" y="551758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3CD2AB20-7CCA-CDA1-4131-6056D993C2A3}"/>
                </a:ext>
              </a:extLst>
            </p:cNvPr>
            <p:cNvSpPr/>
            <p:nvPr userDrawn="1"/>
          </p:nvSpPr>
          <p:spPr>
            <a:xfrm>
              <a:off x="8079702" y="468137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4DFDAB7E-F241-10BA-8141-7BDE0EE7D51F}"/>
                </a:ext>
              </a:extLst>
            </p:cNvPr>
            <p:cNvSpPr/>
            <p:nvPr userDrawn="1"/>
          </p:nvSpPr>
          <p:spPr>
            <a:xfrm>
              <a:off x="8511677" y="492024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51872F3-912B-8EC7-BC62-E81D5A689FD5}"/>
                </a:ext>
              </a:extLst>
            </p:cNvPr>
            <p:cNvSpPr/>
            <p:nvPr userDrawn="1"/>
          </p:nvSpPr>
          <p:spPr>
            <a:xfrm>
              <a:off x="8192292" y="6266768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B35E982D-9BAC-83BB-D611-24BABDA6372A}"/>
                </a:ext>
              </a:extLst>
            </p:cNvPr>
            <p:cNvSpPr/>
            <p:nvPr userDrawn="1"/>
          </p:nvSpPr>
          <p:spPr>
            <a:xfrm>
              <a:off x="7509815" y="6607256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53648245-F3FD-B15F-DCEA-A6FC9908ABA4}"/>
                </a:ext>
              </a:extLst>
            </p:cNvPr>
            <p:cNvSpPr/>
            <p:nvPr userDrawn="1"/>
          </p:nvSpPr>
          <p:spPr>
            <a:xfrm>
              <a:off x="6250074" y="518042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95F7F83-B76A-CD09-07C2-42764F346030}"/>
                </a:ext>
              </a:extLst>
            </p:cNvPr>
            <p:cNvSpPr/>
            <p:nvPr userDrawn="1"/>
          </p:nvSpPr>
          <p:spPr>
            <a:xfrm>
              <a:off x="6647680" y="486792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896F67AD-5B59-002E-FD32-157112A2C278}"/>
                </a:ext>
              </a:extLst>
            </p:cNvPr>
            <p:cNvSpPr/>
            <p:nvPr userDrawn="1"/>
          </p:nvSpPr>
          <p:spPr>
            <a:xfrm>
              <a:off x="6875118" y="665264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1E06615F-BB6D-E7B7-636F-EE8B5176696B}"/>
                </a:ext>
              </a:extLst>
            </p:cNvPr>
            <p:cNvSpPr/>
            <p:nvPr userDrawn="1"/>
          </p:nvSpPr>
          <p:spPr>
            <a:xfrm>
              <a:off x="8839348" y="554914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7E72141F-AD8F-3745-249D-5740832C7571}"/>
                </a:ext>
              </a:extLst>
            </p:cNvPr>
            <p:cNvSpPr/>
            <p:nvPr userDrawn="1"/>
          </p:nvSpPr>
          <p:spPr>
            <a:xfrm>
              <a:off x="10458910" y="456366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C6F798C-781D-4344-4329-22F96E22115A}"/>
                </a:ext>
              </a:extLst>
            </p:cNvPr>
            <p:cNvSpPr/>
            <p:nvPr userDrawn="1"/>
          </p:nvSpPr>
          <p:spPr>
            <a:xfrm>
              <a:off x="10959560" y="404896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37949C29-7FD2-B863-8D8C-C400B2C483EB}"/>
                </a:ext>
              </a:extLst>
            </p:cNvPr>
            <p:cNvSpPr/>
            <p:nvPr userDrawn="1"/>
          </p:nvSpPr>
          <p:spPr>
            <a:xfrm>
              <a:off x="11854362" y="299335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1EB37940-289A-4B11-B4FE-36FD4C2FECEE}"/>
                </a:ext>
              </a:extLst>
            </p:cNvPr>
            <p:cNvSpPr/>
            <p:nvPr userDrawn="1"/>
          </p:nvSpPr>
          <p:spPr>
            <a:xfrm>
              <a:off x="3447650" y="670139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2AB3C247-4C14-C94C-F89A-3BF473F384ED}"/>
                </a:ext>
              </a:extLst>
            </p:cNvPr>
            <p:cNvSpPr/>
            <p:nvPr userDrawn="1"/>
          </p:nvSpPr>
          <p:spPr>
            <a:xfrm>
              <a:off x="4909972" y="5997354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B482C03E-EC0F-330B-726D-28B00754A24C}"/>
                </a:ext>
              </a:extLst>
            </p:cNvPr>
            <p:cNvSpPr/>
            <p:nvPr userDrawn="1"/>
          </p:nvSpPr>
          <p:spPr>
            <a:xfrm>
              <a:off x="4424057" y="5624830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D8A88EAF-795A-FEE9-B6A6-92C302E007C2}"/>
                </a:ext>
              </a:extLst>
            </p:cNvPr>
            <p:cNvSpPr/>
            <p:nvPr userDrawn="1"/>
          </p:nvSpPr>
          <p:spPr>
            <a:xfrm>
              <a:off x="6920504" y="6239069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B062821C-237A-21BB-4D43-998EE7DCE97A}"/>
                </a:ext>
              </a:extLst>
            </p:cNvPr>
            <p:cNvSpPr/>
            <p:nvPr userDrawn="1"/>
          </p:nvSpPr>
          <p:spPr>
            <a:xfrm>
              <a:off x="12021859" y="387640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D1655C0B-7D1C-A102-1013-A7AF5E83162C}"/>
                </a:ext>
              </a:extLst>
            </p:cNvPr>
            <p:cNvSpPr/>
            <p:nvPr userDrawn="1"/>
          </p:nvSpPr>
          <p:spPr>
            <a:xfrm>
              <a:off x="11295679" y="677463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00CEC80F-C5D8-123D-EB48-6A6F6BA4219A}"/>
                </a:ext>
              </a:extLst>
            </p:cNvPr>
            <p:cNvSpPr/>
            <p:nvPr userDrawn="1"/>
          </p:nvSpPr>
          <p:spPr>
            <a:xfrm>
              <a:off x="7878533" y="676722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224">
              <a:extLst>
                <a:ext uri="{FF2B5EF4-FFF2-40B4-BE49-F238E27FC236}">
                  <a16:creationId xmlns:a16="http://schemas.microsoft.com/office/drawing/2014/main" id="{55B6C98A-8F8E-2104-2D03-67B30579D253}"/>
                </a:ext>
              </a:extLst>
            </p:cNvPr>
            <p:cNvSpPr/>
            <p:nvPr userDrawn="1"/>
          </p:nvSpPr>
          <p:spPr>
            <a:xfrm>
              <a:off x="372187" y="6456248"/>
              <a:ext cx="278458" cy="27845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28AE8F8D-7087-D761-1A49-AF7AED357DED}"/>
                </a:ext>
              </a:extLst>
            </p:cNvPr>
            <p:cNvSpPr/>
            <p:nvPr userDrawn="1"/>
          </p:nvSpPr>
          <p:spPr>
            <a:xfrm>
              <a:off x="3721832" y="5932707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463C6F3B-6973-7FAE-1F4F-CF5A4C66B148}"/>
                </a:ext>
              </a:extLst>
            </p:cNvPr>
            <p:cNvSpPr/>
            <p:nvPr userDrawn="1"/>
          </p:nvSpPr>
          <p:spPr>
            <a:xfrm>
              <a:off x="9088170" y="6137851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82772038-2ACF-540A-4D7F-0F42EAF27010}"/>
                </a:ext>
              </a:extLst>
            </p:cNvPr>
            <p:cNvSpPr/>
            <p:nvPr userDrawn="1"/>
          </p:nvSpPr>
          <p:spPr>
            <a:xfrm>
              <a:off x="9923267" y="3752513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8D03DF6E-F815-C11A-DD46-39C502DB9F92}"/>
                </a:ext>
              </a:extLst>
            </p:cNvPr>
            <p:cNvSpPr/>
            <p:nvPr userDrawn="1"/>
          </p:nvSpPr>
          <p:spPr>
            <a:xfrm>
              <a:off x="10437106" y="3984812"/>
              <a:ext cx="90773" cy="9077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305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hap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E3D5A-3ED5-AAE2-8467-DFD83E61970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333500"/>
            <a:ext cx="10401300" cy="2366596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accent3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5AF01A-6D43-A1A7-A3D1-D4DB72FF157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3700095"/>
            <a:ext cx="10401300" cy="1934593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B7D20E-4263-C2D4-410B-2000171617A5}"/>
              </a:ext>
            </a:extLst>
          </p:cNvPr>
          <p:cNvGrpSpPr/>
          <p:nvPr userDrawn="1"/>
        </p:nvGrpSpPr>
        <p:grpSpPr>
          <a:xfrm>
            <a:off x="3779687" y="5071811"/>
            <a:ext cx="8127283" cy="1672998"/>
            <a:chOff x="3779687" y="5071811"/>
            <a:chExt cx="8127283" cy="1672998"/>
          </a:xfrm>
          <a:solidFill>
            <a:schemeClr val="accent3"/>
          </a:solidFill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76958352-DCA0-8CC9-EC4F-B3CC6D55910C}"/>
                </a:ext>
              </a:extLst>
            </p:cNvPr>
            <p:cNvSpPr/>
            <p:nvPr userDrawn="1"/>
          </p:nvSpPr>
          <p:spPr>
            <a:xfrm rot="1471377">
              <a:off x="4715520" y="6006056"/>
              <a:ext cx="267751" cy="2308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2B828B4-0A24-3503-E1BF-B2090DBD55A9}"/>
                </a:ext>
              </a:extLst>
            </p:cNvPr>
            <p:cNvSpPr/>
            <p:nvPr userDrawn="1"/>
          </p:nvSpPr>
          <p:spPr>
            <a:xfrm>
              <a:off x="4157678" y="6194550"/>
              <a:ext cx="230820" cy="23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D91F2CE-ADFA-7BF3-30A6-74C7483F9810}"/>
                </a:ext>
              </a:extLst>
            </p:cNvPr>
            <p:cNvSpPr/>
            <p:nvPr userDrawn="1"/>
          </p:nvSpPr>
          <p:spPr>
            <a:xfrm>
              <a:off x="4564284" y="6513989"/>
              <a:ext cx="230820" cy="230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34E1FE72-4A52-BC9C-2951-05A07216E99E}"/>
                </a:ext>
              </a:extLst>
            </p:cNvPr>
            <p:cNvSpPr/>
            <p:nvPr userDrawn="1"/>
          </p:nvSpPr>
          <p:spPr>
            <a:xfrm>
              <a:off x="5060526" y="6375929"/>
              <a:ext cx="230820" cy="230820"/>
            </a:xfrm>
            <a:prstGeom prst="plus">
              <a:avLst>
                <a:gd name="adj" fmla="val 28846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471451C2-2829-D1C0-58E5-198E2F18BF1D}"/>
                </a:ext>
              </a:extLst>
            </p:cNvPr>
            <p:cNvSpPr/>
            <p:nvPr userDrawn="1"/>
          </p:nvSpPr>
          <p:spPr>
            <a:xfrm rot="19841646">
              <a:off x="6139058" y="6309960"/>
              <a:ext cx="267751" cy="2308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1E8C29C-C4F9-F320-65AB-4EAD800763AE}"/>
                </a:ext>
              </a:extLst>
            </p:cNvPr>
            <p:cNvSpPr/>
            <p:nvPr userDrawn="1"/>
          </p:nvSpPr>
          <p:spPr>
            <a:xfrm rot="2135882">
              <a:off x="5646847" y="6461037"/>
              <a:ext cx="230820" cy="23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84B5BE-D5E6-965A-F2B6-2C0191EE2C46}"/>
                </a:ext>
              </a:extLst>
            </p:cNvPr>
            <p:cNvSpPr/>
            <p:nvPr userDrawn="1"/>
          </p:nvSpPr>
          <p:spPr>
            <a:xfrm>
              <a:off x="5435466" y="6000392"/>
              <a:ext cx="230820" cy="230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Cross 18">
              <a:extLst>
                <a:ext uri="{FF2B5EF4-FFF2-40B4-BE49-F238E27FC236}">
                  <a16:creationId xmlns:a16="http://schemas.microsoft.com/office/drawing/2014/main" id="{1AE2349B-F21D-0DE3-D9F8-194751B08D7F}"/>
                </a:ext>
              </a:extLst>
            </p:cNvPr>
            <p:cNvSpPr/>
            <p:nvPr userDrawn="1"/>
          </p:nvSpPr>
          <p:spPr>
            <a:xfrm rot="2305809">
              <a:off x="6004816" y="5913377"/>
              <a:ext cx="230820" cy="230820"/>
            </a:xfrm>
            <a:prstGeom prst="plus">
              <a:avLst>
                <a:gd name="adj" fmla="val 28846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Cross 19">
              <a:extLst>
                <a:ext uri="{FF2B5EF4-FFF2-40B4-BE49-F238E27FC236}">
                  <a16:creationId xmlns:a16="http://schemas.microsoft.com/office/drawing/2014/main" id="{85FACCFB-5BEA-BF33-2453-A805306418FF}"/>
                </a:ext>
              </a:extLst>
            </p:cNvPr>
            <p:cNvSpPr/>
            <p:nvPr userDrawn="1"/>
          </p:nvSpPr>
          <p:spPr>
            <a:xfrm rot="810173">
              <a:off x="3779687" y="6508894"/>
              <a:ext cx="230820" cy="230820"/>
            </a:xfrm>
            <a:prstGeom prst="plus">
              <a:avLst>
                <a:gd name="adj" fmla="val 28846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3ABFDC0-7056-79FE-5BEF-4BFD0CD06EAC}"/>
                </a:ext>
              </a:extLst>
            </p:cNvPr>
            <p:cNvSpPr/>
            <p:nvPr userDrawn="1"/>
          </p:nvSpPr>
          <p:spPr>
            <a:xfrm rot="1471377">
              <a:off x="7120766" y="5618084"/>
              <a:ext cx="267751" cy="2308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5ECC7DC-1D89-30E0-B57A-288D35A344CF}"/>
                </a:ext>
              </a:extLst>
            </p:cNvPr>
            <p:cNvSpPr/>
            <p:nvPr userDrawn="1"/>
          </p:nvSpPr>
          <p:spPr>
            <a:xfrm rot="20392091">
              <a:off x="6606837" y="5967721"/>
              <a:ext cx="230820" cy="23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C2D898-EB5D-AC4C-F9A7-9C85C02421A5}"/>
                </a:ext>
              </a:extLst>
            </p:cNvPr>
            <p:cNvSpPr/>
            <p:nvPr userDrawn="1"/>
          </p:nvSpPr>
          <p:spPr>
            <a:xfrm>
              <a:off x="6854120" y="6446182"/>
              <a:ext cx="230820" cy="230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840C3AD5-4F8A-C3C6-CD1F-7E09FA73D1BF}"/>
                </a:ext>
              </a:extLst>
            </p:cNvPr>
            <p:cNvSpPr/>
            <p:nvPr userDrawn="1"/>
          </p:nvSpPr>
          <p:spPr>
            <a:xfrm>
              <a:off x="7262079" y="6166622"/>
              <a:ext cx="230820" cy="230820"/>
            </a:xfrm>
            <a:prstGeom prst="plus">
              <a:avLst>
                <a:gd name="adj" fmla="val 28846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9736B91B-5F45-1447-6445-686E3BC457DD}"/>
                </a:ext>
              </a:extLst>
            </p:cNvPr>
            <p:cNvSpPr/>
            <p:nvPr userDrawn="1"/>
          </p:nvSpPr>
          <p:spPr>
            <a:xfrm rot="19841646">
              <a:off x="8266903" y="6056670"/>
              <a:ext cx="267751" cy="2308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2444C7-BF7B-84E3-2B8B-26AB98060B65}"/>
                </a:ext>
              </a:extLst>
            </p:cNvPr>
            <p:cNvSpPr/>
            <p:nvPr userDrawn="1"/>
          </p:nvSpPr>
          <p:spPr>
            <a:xfrm rot="2135882">
              <a:off x="7803065" y="6458817"/>
              <a:ext cx="230820" cy="23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944850-5E8A-F251-7B92-B9D7643419E3}"/>
                </a:ext>
              </a:extLst>
            </p:cNvPr>
            <p:cNvSpPr/>
            <p:nvPr userDrawn="1"/>
          </p:nvSpPr>
          <p:spPr>
            <a:xfrm>
              <a:off x="7778208" y="5890752"/>
              <a:ext cx="230820" cy="230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D47454D4-D010-63F9-CAFE-312114BBFAEB}"/>
                </a:ext>
              </a:extLst>
            </p:cNvPr>
            <p:cNvSpPr/>
            <p:nvPr userDrawn="1"/>
          </p:nvSpPr>
          <p:spPr>
            <a:xfrm rot="2305809">
              <a:off x="8111504" y="5468916"/>
              <a:ext cx="230820" cy="230820"/>
            </a:xfrm>
            <a:prstGeom prst="plus">
              <a:avLst>
                <a:gd name="adj" fmla="val 28846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0237D735-CAEE-B2C3-E6DF-146E45D9077B}"/>
                </a:ext>
              </a:extLst>
            </p:cNvPr>
            <p:cNvSpPr/>
            <p:nvPr userDrawn="1"/>
          </p:nvSpPr>
          <p:spPr>
            <a:xfrm rot="1471377">
              <a:off x="9315686" y="5490690"/>
              <a:ext cx="267751" cy="2308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B7E44DF-EBC9-683C-D6F6-D6F63F55B2A1}"/>
                </a:ext>
              </a:extLst>
            </p:cNvPr>
            <p:cNvSpPr/>
            <p:nvPr userDrawn="1"/>
          </p:nvSpPr>
          <p:spPr>
            <a:xfrm rot="20392091">
              <a:off x="8923521" y="5927439"/>
              <a:ext cx="230820" cy="23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CE07001-C7EC-4687-D6A2-6281CE2801E9}"/>
                </a:ext>
              </a:extLst>
            </p:cNvPr>
            <p:cNvSpPr/>
            <p:nvPr userDrawn="1"/>
          </p:nvSpPr>
          <p:spPr>
            <a:xfrm>
              <a:off x="8700530" y="6446182"/>
              <a:ext cx="230820" cy="230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131800BD-2503-45C0-6A3D-69CF42CC9BEB}"/>
                </a:ext>
              </a:extLst>
            </p:cNvPr>
            <p:cNvSpPr/>
            <p:nvPr userDrawn="1"/>
          </p:nvSpPr>
          <p:spPr>
            <a:xfrm>
              <a:off x="9555308" y="5967721"/>
              <a:ext cx="230820" cy="230820"/>
            </a:xfrm>
            <a:prstGeom prst="plus">
              <a:avLst>
                <a:gd name="adj" fmla="val 28846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AE4563B-E0AE-EC44-0EED-6C5E2D4B0041}"/>
                </a:ext>
              </a:extLst>
            </p:cNvPr>
            <p:cNvSpPr/>
            <p:nvPr userDrawn="1"/>
          </p:nvSpPr>
          <p:spPr>
            <a:xfrm>
              <a:off x="8700530" y="5436518"/>
              <a:ext cx="230820" cy="230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FDBDA17A-855D-530D-68C3-F054A5C90481}"/>
                </a:ext>
              </a:extLst>
            </p:cNvPr>
            <p:cNvSpPr/>
            <p:nvPr userDrawn="1"/>
          </p:nvSpPr>
          <p:spPr>
            <a:xfrm rot="3601253">
              <a:off x="9369977" y="6398579"/>
              <a:ext cx="267751" cy="2308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00A8EC68-E394-5679-010B-1DD1CF9E8B43}"/>
                </a:ext>
              </a:extLst>
            </p:cNvPr>
            <p:cNvSpPr/>
            <p:nvPr userDrawn="1"/>
          </p:nvSpPr>
          <p:spPr>
            <a:xfrm rot="19841646">
              <a:off x="10464700" y="5775344"/>
              <a:ext cx="267751" cy="2308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01DE517-828B-10F2-02C1-1AF2DDF0FCE6}"/>
                </a:ext>
              </a:extLst>
            </p:cNvPr>
            <p:cNvSpPr/>
            <p:nvPr userDrawn="1"/>
          </p:nvSpPr>
          <p:spPr>
            <a:xfrm>
              <a:off x="9967653" y="5573973"/>
              <a:ext cx="230820" cy="230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DDAD86D0-55C3-E8D1-F8CA-F96A7E1196AE}"/>
                </a:ext>
              </a:extLst>
            </p:cNvPr>
            <p:cNvSpPr/>
            <p:nvPr userDrawn="1"/>
          </p:nvSpPr>
          <p:spPr>
            <a:xfrm rot="2305809">
              <a:off x="10592830" y="6457385"/>
              <a:ext cx="230820" cy="230820"/>
            </a:xfrm>
            <a:prstGeom prst="plus">
              <a:avLst>
                <a:gd name="adj" fmla="val 28846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C49ECD89-1DAB-F2CC-EB04-8BB1AB024DFD}"/>
                </a:ext>
              </a:extLst>
            </p:cNvPr>
            <p:cNvSpPr/>
            <p:nvPr userDrawn="1"/>
          </p:nvSpPr>
          <p:spPr>
            <a:xfrm rot="19768770">
              <a:off x="11498982" y="5496111"/>
              <a:ext cx="267751" cy="2308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C34AA2B-3AFE-90BC-F109-FFA8C4A8082B}"/>
                </a:ext>
              </a:extLst>
            </p:cNvPr>
            <p:cNvSpPr/>
            <p:nvPr userDrawn="1"/>
          </p:nvSpPr>
          <p:spPr>
            <a:xfrm rot="20392091">
              <a:off x="10052898" y="6212084"/>
              <a:ext cx="230820" cy="23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70056A5-B887-E8E3-0C9A-5F721FB7F570}"/>
                </a:ext>
              </a:extLst>
            </p:cNvPr>
            <p:cNvSpPr/>
            <p:nvPr userDrawn="1"/>
          </p:nvSpPr>
          <p:spPr>
            <a:xfrm>
              <a:off x="11033315" y="6048489"/>
              <a:ext cx="230820" cy="230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Cross 44">
              <a:extLst>
                <a:ext uri="{FF2B5EF4-FFF2-40B4-BE49-F238E27FC236}">
                  <a16:creationId xmlns:a16="http://schemas.microsoft.com/office/drawing/2014/main" id="{2AA0F9B5-0828-BF0A-8D97-275918EDB9BF}"/>
                </a:ext>
              </a:extLst>
            </p:cNvPr>
            <p:cNvSpPr/>
            <p:nvPr userDrawn="1"/>
          </p:nvSpPr>
          <p:spPr>
            <a:xfrm>
              <a:off x="11676150" y="5967721"/>
              <a:ext cx="230820" cy="230820"/>
            </a:xfrm>
            <a:prstGeom prst="plus">
              <a:avLst>
                <a:gd name="adj" fmla="val 28846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E32A054-057E-2E72-6FBF-C357AB794B2B}"/>
                </a:ext>
              </a:extLst>
            </p:cNvPr>
            <p:cNvSpPr/>
            <p:nvPr userDrawn="1"/>
          </p:nvSpPr>
          <p:spPr>
            <a:xfrm>
              <a:off x="11648227" y="5071811"/>
              <a:ext cx="230820" cy="2308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D59F0C6-E0B3-A672-666C-2C82B607983C}"/>
                </a:ext>
              </a:extLst>
            </p:cNvPr>
            <p:cNvSpPr/>
            <p:nvPr userDrawn="1"/>
          </p:nvSpPr>
          <p:spPr>
            <a:xfrm rot="3601253">
              <a:off x="11430939" y="6398579"/>
              <a:ext cx="267751" cy="2308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BFAEA8AD-1859-D31F-1DC5-2EF960730ED1}"/>
                </a:ext>
              </a:extLst>
            </p:cNvPr>
            <p:cNvSpPr/>
            <p:nvPr userDrawn="1"/>
          </p:nvSpPr>
          <p:spPr>
            <a:xfrm rot="20392091">
              <a:off x="11057385" y="5510851"/>
              <a:ext cx="230820" cy="2308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Cross 48">
              <a:extLst>
                <a:ext uri="{FF2B5EF4-FFF2-40B4-BE49-F238E27FC236}">
                  <a16:creationId xmlns:a16="http://schemas.microsoft.com/office/drawing/2014/main" id="{20D2CD13-F868-580E-85E4-71CCF3E24E61}"/>
                </a:ext>
              </a:extLst>
            </p:cNvPr>
            <p:cNvSpPr/>
            <p:nvPr userDrawn="1"/>
          </p:nvSpPr>
          <p:spPr>
            <a:xfrm rot="20393181">
              <a:off x="10623201" y="5220868"/>
              <a:ext cx="230820" cy="230820"/>
            </a:xfrm>
            <a:prstGeom prst="plus">
              <a:avLst>
                <a:gd name="adj" fmla="val 28846"/>
              </a:avLst>
            </a:pr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590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6462-A52A-8905-0BD6-CE45816E99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333500"/>
            <a:ext cx="10401300" cy="3124200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bg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6AA9-2375-41E3-57F0-A9E871516B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10401300" cy="2057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83139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08">
          <p15:clr>
            <a:srgbClr val="FBAE40"/>
          </p15:clr>
        </p15:guide>
        <p15:guide id="4" pos="7248">
          <p15:clr>
            <a:srgbClr val="FBAE40"/>
          </p15:clr>
        </p15:guide>
        <p15:guide id="5" pos="7176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6462-A52A-8905-0BD6-CE45816E99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600" y="1333500"/>
            <a:ext cx="10401300" cy="3124200"/>
          </a:xfrm>
        </p:spPr>
        <p:txBody>
          <a:bodyPr anchor="b">
            <a:normAutofit/>
          </a:bodyPr>
          <a:lstStyle>
            <a:lvl1pPr algn="l"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66AA9-2375-41E3-57F0-A9E871516BF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" y="4572000"/>
            <a:ext cx="10401300" cy="20574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111157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608">
          <p15:clr>
            <a:srgbClr val="FBAE40"/>
          </p15:clr>
        </p15:guide>
        <p15:guide id="4" pos="7248">
          <p15:clr>
            <a:srgbClr val="FBAE40"/>
          </p15:clr>
        </p15:guide>
        <p15:guide id="5" pos="7176">
          <p15:clr>
            <a:srgbClr val="FBAE40"/>
          </p15:clr>
        </p15:guide>
        <p15:guide id="6" orient="horz" pos="4176">
          <p15:clr>
            <a:srgbClr val="FBAE40"/>
          </p15:clr>
        </p15:guide>
        <p15:guide id="7" orient="horz" pos="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0FA89-943F-A0C1-DCA1-0ACAED3E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1"/>
            <a:ext cx="10782302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46F358-B070-0DF6-4A7C-71873E5679B6}"/>
              </a:ext>
            </a:extLst>
          </p:cNvPr>
          <p:cNvSpPr/>
          <p:nvPr userDrawn="1"/>
        </p:nvSpPr>
        <p:spPr>
          <a:xfrm>
            <a:off x="11582400" y="0"/>
            <a:ext cx="609598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3BCD42-92AE-03B9-D5A0-968DD293C604}"/>
              </a:ext>
            </a:extLst>
          </p:cNvPr>
          <p:cNvSpPr/>
          <p:nvPr userDrawn="1"/>
        </p:nvSpPr>
        <p:spPr>
          <a:xfrm>
            <a:off x="11582400" y="0"/>
            <a:ext cx="4953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5CF68-D95C-8502-BB86-AE1A8E139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33500"/>
            <a:ext cx="10782300" cy="5295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1559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9" r:id="rId2"/>
    <p:sldLayoutId id="2147483664" r:id="rId3"/>
    <p:sldLayoutId id="2147483668" r:id="rId4"/>
    <p:sldLayoutId id="2147483687" r:id="rId5"/>
    <p:sldLayoutId id="2147483719" r:id="rId6"/>
    <p:sldLayoutId id="2147483720" r:id="rId7"/>
    <p:sldLayoutId id="2147483661" r:id="rId8"/>
    <p:sldLayoutId id="2147483721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3"/>
        </a:buClr>
        <a:buFont typeface="Bierstadt" panose="020B0004020202020204" pitchFamily="34" charset="0"/>
        <a:buChar char="•"/>
        <a:defRPr sz="2000" kern="1200">
          <a:solidFill>
            <a:schemeClr val="tx1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Franklin Gothic Book" panose="020B050302010202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547EBF"/>
          </p15:clr>
        </p15:guide>
        <p15:guide id="2" pos="384">
          <p15:clr>
            <a:srgbClr val="547EBF"/>
          </p15:clr>
        </p15:guide>
        <p15:guide id="3" pos="7608">
          <p15:clr>
            <a:srgbClr val="F26B43"/>
          </p15:clr>
        </p15:guide>
        <p15:guide id="4" pos="7248">
          <p15:clr>
            <a:srgbClr val="F26B43"/>
          </p15:clr>
        </p15:guide>
        <p15:guide id="5" pos="7176">
          <p15:clr>
            <a:srgbClr val="547EBF"/>
          </p15:clr>
        </p15:guide>
        <p15:guide id="6" pos="3744">
          <p15:clr>
            <a:srgbClr val="F26B43"/>
          </p15:clr>
        </p15:guide>
        <p15:guide id="7" orient="horz" pos="4176">
          <p15:clr>
            <a:srgbClr val="547EBF"/>
          </p15:clr>
        </p15:guide>
        <p15:guide id="8" orient="horz" pos="1440">
          <p15:clr>
            <a:srgbClr val="F26B43"/>
          </p15:clr>
        </p15:guide>
        <p15:guide id="9" orient="horz" pos="768">
          <p15:clr>
            <a:srgbClr val="F26B43"/>
          </p15:clr>
        </p15:guide>
        <p15:guide id="10" orient="horz" pos="840">
          <p15:clr>
            <a:srgbClr val="F26B43"/>
          </p15:clr>
        </p15:guide>
        <p15:guide id="11" orient="horz" pos="1512">
          <p15:clr>
            <a:srgbClr val="F26B43"/>
          </p15:clr>
        </p15:guide>
        <p15:guide id="12" orient="horz" pos="2136">
          <p15:clr>
            <a:srgbClr val="F26B43"/>
          </p15:clr>
        </p15:guide>
        <p15:guide id="13" orient="horz" pos="2208">
          <p15:clr>
            <a:srgbClr val="F26B43"/>
          </p15:clr>
        </p15:guide>
        <p15:guide id="15" pos="3816">
          <p15:clr>
            <a:srgbClr val="F26B43"/>
          </p15:clr>
        </p15:guide>
        <p15:guide id="18" pos="2568">
          <p15:clr>
            <a:srgbClr val="C35EA4"/>
          </p15:clr>
        </p15:guide>
        <p15:guide id="19" pos="2472">
          <p15:clr>
            <a:srgbClr val="C35EA4"/>
          </p15:clr>
        </p15:guide>
        <p15:guide id="20" pos="4920">
          <p15:clr>
            <a:srgbClr val="C35EA4"/>
          </p15:clr>
        </p15:guide>
        <p15:guide id="21" orient="horz" pos="2808">
          <p15:clr>
            <a:srgbClr val="F26B43"/>
          </p15:clr>
        </p15:guide>
        <p15:guide id="22" pos="4824">
          <p15:clr>
            <a:srgbClr val="C35EA4"/>
          </p15:clr>
        </p15:guide>
        <p15:guide id="23" pos="624">
          <p15:clr>
            <a:srgbClr val="A4A3A4"/>
          </p15:clr>
        </p15:guide>
        <p15:guide id="24" pos="2352">
          <p15:clr>
            <a:srgbClr val="A4A3A4"/>
          </p15:clr>
        </p15:guide>
        <p15:guide id="25" pos="216">
          <p15:clr>
            <a:srgbClr val="FBAE40"/>
          </p15:clr>
        </p15:guide>
        <p15:guide id="26" orient="horz" pos="2880">
          <p15:clr>
            <a:srgbClr val="F26B43"/>
          </p15:clr>
        </p15:guide>
        <p15:guide id="27" orient="horz" pos="3480">
          <p15:clr>
            <a:srgbClr val="F26B43"/>
          </p15:clr>
        </p15:guide>
        <p15:guide id="28" orient="horz" pos="35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ityofsomerville/SomerStat-Water-Meter-Merging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CABEB-16F1-9D89-1A1C-25C422410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1EE3-712D-24A6-9090-04CD0CBF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91" y="617095"/>
            <a:ext cx="3408156" cy="1306032"/>
          </a:xfrm>
        </p:spPr>
        <p:txBody>
          <a:bodyPr/>
          <a:lstStyle/>
          <a:p>
            <a:r>
              <a:rPr lang="en-US"/>
              <a:t>Water Meter Adventure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B5A54-398E-1B9C-A36E-D26892128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15228" y="2281214"/>
            <a:ext cx="2725419" cy="826905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>
                <a:latin typeface="Franklin Gothic Book"/>
                <a:ea typeface="Verdana"/>
                <a:cs typeface="Calibri"/>
              </a:rPr>
              <a:t>Want to identify which water meters still need to be replaced and overall dataset discrepancies 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F5C49E-B206-98F6-5FAF-E4F8A59094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b="1"/>
              <a:t>Background: </a:t>
            </a:r>
          </a:p>
          <a:p>
            <a:r>
              <a:rPr lang="en-US"/>
              <a:t>-Water Meters must be replaced every 7-10 years, but replacement got delayed due to COVID</a:t>
            </a:r>
          </a:p>
          <a:p>
            <a:r>
              <a:rPr lang="en-US">
                <a:latin typeface="Franklin Gothic Book"/>
                <a:ea typeface="Verdana"/>
                <a:cs typeface="Calibri"/>
              </a:rPr>
              <a:t>-Mass Install launched a program for replacement, but there are still meters that are missing </a:t>
            </a:r>
          </a:p>
          <a:p>
            <a:r>
              <a:rPr lang="en-US">
                <a:latin typeface="Franklin Gothic Book"/>
                <a:ea typeface="Verdana"/>
                <a:cs typeface="Calibri"/>
              </a:rPr>
              <a:t>-Mass Install and Water &amp; Sewer both have data about water meters, but they don’t agree on what needs to be replaced…</a:t>
            </a:r>
          </a:p>
          <a:p>
            <a:r>
              <a:rPr lang="en-US" b="1"/>
              <a:t>Takeaways: </a:t>
            </a:r>
          </a:p>
          <a:p>
            <a:pPr>
              <a:lnSpc>
                <a:spcPct val="113999"/>
              </a:lnSpc>
            </a:pPr>
            <a:r>
              <a:rPr lang="en-US" sz="1900">
                <a:latin typeface="Franklin Gothic Book"/>
                <a:ea typeface="Verdana"/>
                <a:cs typeface="Calibri"/>
              </a:rPr>
              <a:t>-Marked discrepancies between each dataset and flagged all meters that need to be replaced based on certain criteria given to me (e.g. if not an L-metron/if the manufacture code = M or K/etc.)</a:t>
            </a:r>
          </a:p>
          <a:p>
            <a:pPr>
              <a:lnSpc>
                <a:spcPct val="113999"/>
              </a:lnSpc>
            </a:pPr>
            <a:r>
              <a:rPr lang="en-US">
                <a:latin typeface="Franklin Gothic Book"/>
                <a:ea typeface="Verdana"/>
                <a:cs typeface="Calibri"/>
              </a:rPr>
              <a:t>-Several different disagreements between mass install and water and sewer (i.e. having different accounts registered) and there are a total of ~2k waters that still need to be replaced</a:t>
            </a:r>
          </a:p>
          <a:p>
            <a:r>
              <a:rPr lang="en-US" b="1"/>
              <a:t>Next Steps: </a:t>
            </a:r>
          </a:p>
          <a:p>
            <a:r>
              <a:rPr lang="en-US">
                <a:latin typeface="Franklin Gothic Book"/>
                <a:ea typeface="Verdana"/>
                <a:cs typeface="Calibri"/>
              </a:rPr>
              <a:t>-If they have new data, we can now have a script to run to find these discrepancies again</a:t>
            </a:r>
          </a:p>
          <a:p>
            <a:r>
              <a:rPr lang="en-US">
                <a:latin typeface="Franklin Gothic Book"/>
                <a:ea typeface="Verdana"/>
                <a:cs typeface="Calibri"/>
              </a:rPr>
              <a:t>-script, readme (for the descriptions of al the flag columns), and datasets (raw data and the final merged flat file) can be found on our </a:t>
            </a:r>
            <a:r>
              <a:rPr lang="en-US">
                <a:latin typeface="Franklin Gothic Book"/>
                <a:ea typeface="Verdana"/>
                <a:cs typeface="Calibri"/>
                <a:hlinkClick r:id="rId2"/>
              </a:rPr>
              <a:t>GitHub</a:t>
            </a:r>
            <a:endParaRPr lang="en-US">
              <a:latin typeface="Franklin Gothic Book"/>
              <a:ea typeface="Verdana"/>
              <a:cs typeface="Calibri"/>
            </a:endParaRP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6005C-BA48-62A1-E17F-48DA3811BC76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1005050" y="3450153"/>
            <a:ext cx="2735597" cy="783359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>
                <a:latin typeface="Franklin Gothic Book"/>
                <a:ea typeface="Verdana"/>
                <a:cs typeface="Calibri"/>
              </a:rPr>
              <a:t>To have one flat file of all datasets with flags to easily identify where water meter action is needed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1ACCCE-3243-9830-6203-F7BD294FB65C}"/>
              </a:ext>
            </a:extLst>
          </p:cNvPr>
          <p:cNvSpPr>
            <a:spLocks noGrp="1"/>
          </p:cNvSpPr>
          <p:nvPr>
            <p:ph type="body" sz="half" idx="11"/>
          </p:nvPr>
        </p:nvSpPr>
        <p:spPr>
          <a:xfrm>
            <a:off x="1015227" y="4570161"/>
            <a:ext cx="2725420" cy="858358"/>
          </a:xfrm>
        </p:spPr>
        <p:txBody>
          <a:bodyPr/>
          <a:lstStyle/>
          <a:p>
            <a:r>
              <a:rPr lang="en-US"/>
              <a:t>Anna &amp; Laura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D2DB228-2252-615D-6B39-B9917C2D773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1015462" y="5764344"/>
            <a:ext cx="2725185" cy="86983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Franklin Gothic Book"/>
                <a:ea typeface="Verdana"/>
                <a:cs typeface="Calibri"/>
              </a:rPr>
              <a:t>February – March 2025</a:t>
            </a:r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41CFF4-6D61-7835-99B1-AF1A710CE4C3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332491" y="258388"/>
            <a:ext cx="3408156" cy="37538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ea typeface="Verdana"/>
                <a:cs typeface="Arial"/>
              </a:rPr>
              <a:t>ANALYSIS SUPPORT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63705"/>
      </p:ext>
    </p:extLst>
  </p:cSld>
  <p:clrMapOvr>
    <a:masterClrMapping/>
  </p:clrMapOvr>
</p:sld>
</file>

<file path=ppt/theme/theme1.xml><?xml version="1.0" encoding="utf-8"?>
<a:theme xmlns:a="http://schemas.openxmlformats.org/drawingml/2006/main" name="SomerStat 2025">
  <a:themeElements>
    <a:clrScheme name="SomerStat 2025">
      <a:dk1>
        <a:srgbClr val="213253"/>
      </a:dk1>
      <a:lt1>
        <a:srgbClr val="F9F5EB"/>
      </a:lt1>
      <a:dk2>
        <a:srgbClr val="213253"/>
      </a:dk2>
      <a:lt2>
        <a:srgbClr val="F9F5EB"/>
      </a:lt2>
      <a:accent1>
        <a:srgbClr val="1063A3"/>
      </a:accent1>
      <a:accent2>
        <a:srgbClr val="42957D"/>
      </a:accent2>
      <a:accent3>
        <a:srgbClr val="A7AE60"/>
      </a:accent3>
      <a:accent4>
        <a:srgbClr val="E2B031"/>
      </a:accent4>
      <a:accent5>
        <a:srgbClr val="C44326"/>
      </a:accent5>
      <a:accent6>
        <a:srgbClr val="960039"/>
      </a:accent6>
      <a:hlink>
        <a:srgbClr val="1063A3"/>
      </a:hlink>
      <a:folHlink>
        <a:srgbClr val="A7AE60"/>
      </a:folHlink>
    </a:clrScheme>
    <a:fontScheme name="SomerStat 202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8C6A7FC4-A837-456E-812A-E5E53D7B53B5}" vid="{D220FE0E-477A-49E2-9542-158BE4B29C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6B336B63F5FB4AB2EE067ED11748D3" ma:contentTypeVersion="15" ma:contentTypeDescription="Create a new document." ma:contentTypeScope="" ma:versionID="4db5f853747e3646ce336098d9d79f30">
  <xsd:schema xmlns:xsd="http://www.w3.org/2001/XMLSchema" xmlns:xs="http://www.w3.org/2001/XMLSchema" xmlns:p="http://schemas.microsoft.com/office/2006/metadata/properties" xmlns:ns2="d94381e0-2a38-471e-be76-ffe022e28f96" xmlns:ns3="9d4586d4-238a-41a1-9c84-2e2d095c48c4" targetNamespace="http://schemas.microsoft.com/office/2006/metadata/properties" ma:root="true" ma:fieldsID="7a1d9f2a64d27680deddb220caf562ee" ns2:_="" ns3:_="">
    <xsd:import namespace="d94381e0-2a38-471e-be76-ffe022e28f96"/>
    <xsd:import namespace="9d4586d4-238a-41a1-9c84-2e2d095c48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4381e0-2a38-471e-be76-ffe022e28f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5db82ec4-9786-4080-b752-cf8dcd1b2d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4586d4-238a-41a1-9c84-2e2d095c48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12ac76aa-4b93-40e8-a3db-c94638300df0}" ma:internalName="TaxCatchAll" ma:showField="CatchAllData" ma:web="9d4586d4-238a-41a1-9c84-2e2d095c48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94381e0-2a38-471e-be76-ffe022e28f96">
      <Terms xmlns="http://schemas.microsoft.com/office/infopath/2007/PartnerControls"/>
    </lcf76f155ced4ddcb4097134ff3c332f>
    <TaxCatchAll xmlns="9d4586d4-238a-41a1-9c84-2e2d095c48c4" xsi:nil="true"/>
  </documentManagement>
</p:properties>
</file>

<file path=customXml/itemProps1.xml><?xml version="1.0" encoding="utf-8"?>
<ds:datastoreItem xmlns:ds="http://schemas.openxmlformats.org/officeDocument/2006/customXml" ds:itemID="{84F706E3-1A99-4189-8DCA-AA37CB9B7E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F41E4C-81B6-40C0-92F5-9F8A02180CCD}">
  <ds:schemaRefs>
    <ds:schemaRef ds:uri="9d4586d4-238a-41a1-9c84-2e2d095c48c4"/>
    <ds:schemaRef ds:uri="d94381e0-2a38-471e-be76-ffe022e28f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5BD88A8-FB25-4B71-B3CE-16536F5710D3}">
  <ds:schemaRefs>
    <ds:schemaRef ds:uri="9d4586d4-238a-41a1-9c84-2e2d095c48c4"/>
    <ds:schemaRef ds:uri="d94381e0-2a38-471e-be76-ffe022e28f9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SomerStat 2025</vt:lpstr>
      <vt:lpstr>Water Meter Adventure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2025-03-13T20:12:24Z</dcterms:created>
  <dcterms:modified xsi:type="dcterms:W3CDTF">2025-04-24T19:20:41Z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0x010100746B336B63F5FB4AB2EE067ED11748D3</vt:lpwstr>
  </property>
  <property fmtid="{D5CDD505-2E9C-101B-9397-08002B2CF9AE}" pid="3" name="MediaServiceImageTags">
    <vt:lpwstr/>
  </property>
</Properties>
</file>