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899-5290-60A6-7A75-BEF1C1EE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9FC84-1ECC-4A6D-7CFC-B9FA6ADD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1D2A-3835-8CEE-650E-5E4A823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E660-35B9-8448-2038-64C06615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ECD6-1BA3-4C85-1A6A-DB9E7651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16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05A5-280C-C463-E645-98FFBCE7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9DF1-70FF-E86E-2075-C5965FDD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9E52-DA47-1323-E821-AC23A76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ED25-5AB7-C07E-F0A0-51B01894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ED60-9CA1-0B03-648E-AB1471D9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97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24712-DBED-D419-0210-5113423A2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0351C-6EA8-7C5B-BB85-57D62A1C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8AD0-4716-FF93-1932-509C1BB4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3806-9B5A-9545-C6F8-7E8E1ABD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AD50-5CD4-8C60-71B6-1CD9E82F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50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D42B-32EA-5F60-D1CB-224D4A5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1430-E1C0-9C87-9767-D47308DC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A987-DE04-D0B3-543F-67DC3A4A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F723-1375-C20B-E53C-89646751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3B94-A56F-17C3-85B2-26CF89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69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417A-4AA7-5EBF-A4E3-8E3B143D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4C3F-7C98-7145-ED99-E799116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7CE8-FD55-1556-27B6-5CEA973D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BB7F-8D6C-DFBA-21D6-1E90D329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41BA-1B46-BEBB-8E6D-2E203437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ABFA-E254-A26E-2E6B-9773ED65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7262-AA6D-10FC-CF3B-706086D0B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9871B-7D17-B8D2-45E6-4BAEB32AD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D9F2A-E15B-1326-8DEE-862275EF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1859-146D-9A17-D64E-9ED2A2E1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345-D9D4-C66E-E966-E530675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97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5A4F-B29D-0E59-A353-29D8FB1C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C3DE-58FE-27DB-CA3D-886E5058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E9B55-005A-D1FE-0A3B-5B468CBF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3FBA-EC0A-1572-D726-6B1999B3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622BB-BF89-7CC1-9172-A8C771EFB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417F4-8F40-29BF-9FD4-A5C1AB24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4A07-1DFA-DEF4-931C-B7D63E99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234C7-C0E2-CC02-7BB4-DBC633F0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56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1BC0-7F35-5B35-C181-0055992D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6D063-9D02-4B53-CC27-315B0703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91264-CEE9-819B-3037-EAB025FB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D137B-F7B8-9B89-4D4C-9A52CB9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78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7A5A-7C33-6A7A-DE30-0FD35A2E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C0074-61C0-DF29-6225-DB3CD3CA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9D99-F40E-2EC4-D737-80E0A36E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673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F04C-B57F-15D9-498D-1F30A599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7A5E-5BBF-BFE0-568C-913A6F71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2D7C-CADB-971D-C42C-3933FB20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FAEF-88CC-3206-82B3-69942FD7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F3DE7-E7A1-6446-370A-3BB5ECC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74919-6B5A-C18B-2C7E-16C75C43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30AC-0A23-1F34-CC79-D83CD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E4335-798C-BDCF-0231-21CB8F99E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57AE8-9369-D3F5-0058-8B6BB357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D46A8-224A-77A2-3C05-0F1A7969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B128-A381-7185-B1E9-7B18101E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5BBA-65FC-706F-85C0-F868FE04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91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20D38-5104-E261-7EB8-544A428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F9AB-270A-3DB8-92BD-A0348CA1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203F-439A-5BB7-0D6D-2C955A41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9465-560D-4464-A61A-D9BFFF3FC12A}" type="datetimeFigureOut">
              <a:rPr lang="en-NL" smtClean="0"/>
              <a:t>03/03/2023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EE4C-F1E4-1DAD-B51B-055DAFDA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E2B7-E848-630C-E3A3-09E18B799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4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AA011-CF6D-71A7-DDE3-5A682825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" t="1058"/>
          <a:stretch/>
        </p:blipFill>
        <p:spPr>
          <a:xfrm>
            <a:off x="81080" y="2759514"/>
            <a:ext cx="6941994" cy="384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98387-CA99-86F8-F94C-AE152B2E6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2" t="63095" r="45658" b="706"/>
          <a:stretch/>
        </p:blipFill>
        <p:spPr>
          <a:xfrm>
            <a:off x="7457840" y="2759514"/>
            <a:ext cx="4612540" cy="360016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A5093E-2C9B-4C74-4DA1-B0210D43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en-US" dirty="0"/>
              <a:t>Raw Data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0F2C78-615D-C00A-D517-FBD3A0D2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60446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Data from the Google Semantic Location History (GSLH) package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B5AA2A-3241-B629-17B1-7E9B04842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70928" y="1460446"/>
            <a:ext cx="4899452" cy="823912"/>
          </a:xfrm>
        </p:spPr>
        <p:txBody>
          <a:bodyPr>
            <a:normAutofit/>
          </a:bodyPr>
          <a:lstStyle/>
          <a:p>
            <a:r>
              <a:rPr lang="en-US" dirty="0"/>
              <a:t>Processed to extract the distance travelled and duration per activity </a:t>
            </a:r>
            <a:endParaRPr lang="en-NL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0F8DAB07-26D1-8BEF-A01D-2004FB8F42D2}"/>
              </a:ext>
            </a:extLst>
          </p:cNvPr>
          <p:cNvSpPr txBox="1">
            <a:spLocks/>
          </p:cNvSpPr>
          <p:nvPr/>
        </p:nvSpPr>
        <p:spPr>
          <a:xfrm>
            <a:off x="7174103" y="355600"/>
            <a:ext cx="5180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Aggregated Data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439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Boeschoten, L. (Laura)</dc:creator>
  <cp:lastModifiedBy>Boeschoten, L. (Laura)</cp:lastModifiedBy>
  <cp:revision>1</cp:revision>
  <dcterms:created xsi:type="dcterms:W3CDTF">2023-03-03T16:31:38Z</dcterms:created>
  <dcterms:modified xsi:type="dcterms:W3CDTF">2023-03-03T16:47:39Z</dcterms:modified>
</cp:coreProperties>
</file>