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A899-5290-60A6-7A75-BEF1C1EE5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9FC84-1ECC-4A6D-7CFC-B9FA6ADD2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E1D2A-3835-8CEE-650E-5E4A823C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9465-560D-4464-A61A-D9BFFF3FC12A}" type="datetimeFigureOut">
              <a:rPr lang="en-NL" smtClean="0"/>
              <a:t>31/03/2023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AE660-35B9-8448-2038-64C06615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9ECD6-1BA3-4C85-1A6A-DB9E7651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18E-E830-4A7E-861C-E821A6467A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161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05A5-280C-C463-E645-98FFBCE7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19DF1-70FF-E86E-2075-C5965FDD4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39E52-DA47-1323-E821-AC23A763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9465-560D-4464-A61A-D9BFFF3FC12A}" type="datetimeFigureOut">
              <a:rPr lang="en-NL" smtClean="0"/>
              <a:t>31/03/2023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8ED25-5AB7-C07E-F0A0-51B01894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1ED60-9CA1-0B03-648E-AB1471D9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18E-E830-4A7E-861C-E821A6467A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3975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E24712-DBED-D419-0210-5113423A2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0351C-6EA8-7C5B-BB85-57D62A1C2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48AD0-4716-FF93-1932-509C1BB4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9465-560D-4464-A61A-D9BFFF3FC12A}" type="datetimeFigureOut">
              <a:rPr lang="en-NL" smtClean="0"/>
              <a:t>31/03/2023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D3806-9B5A-9545-C6F8-7E8E1ABD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AD50-5CD4-8C60-71B6-1CD9E82F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18E-E830-4A7E-861C-E821A6467A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650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D42B-32EA-5F60-D1CB-224D4A5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21430-E1C0-9C87-9767-D47308DC5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0A987-DE04-D0B3-543F-67DC3A4A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9465-560D-4464-A61A-D9BFFF3FC12A}" type="datetimeFigureOut">
              <a:rPr lang="en-NL" smtClean="0"/>
              <a:t>31/03/2023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DF723-1375-C20B-E53C-89646751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B3B94-A56F-17C3-85B2-26CF8977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18E-E830-4A7E-861C-E821A6467A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690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417A-4AA7-5EBF-A4E3-8E3B143D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74C3F-7C98-7145-ED99-E799116C4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47CE8-FD55-1556-27B6-5CEA973D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9465-560D-4464-A61A-D9BFFF3FC12A}" type="datetimeFigureOut">
              <a:rPr lang="en-NL" smtClean="0"/>
              <a:t>31/03/2023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1BB7F-8D6C-DFBA-21D6-1E90D329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41BA-1B46-BEBB-8E6D-2E203437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18E-E830-4A7E-861C-E821A6467A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457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ABFA-E254-A26E-2E6B-9773ED65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67262-AA6D-10FC-CF3B-706086D0B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9871B-7D17-B8D2-45E6-4BAEB32AD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D9F2A-E15B-1326-8DEE-862275EF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9465-560D-4464-A61A-D9BFFF3FC12A}" type="datetimeFigureOut">
              <a:rPr lang="en-NL" smtClean="0"/>
              <a:t>31/03/2023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E1859-146D-9A17-D64E-9ED2A2E1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F0345-D9D4-C66E-E966-E5306754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18E-E830-4A7E-861C-E821A6467A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972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5A4F-B29D-0E59-A353-29D8FB1C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8C3DE-58FE-27DB-CA3D-886E5058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E9B55-005A-D1FE-0A3B-5B468CBF0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B3FBA-EC0A-1572-D726-6B1999B37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622BB-BF89-7CC1-9172-A8C771EFB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3417F4-8F40-29BF-9FD4-A5C1AB24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9465-560D-4464-A61A-D9BFFF3FC12A}" type="datetimeFigureOut">
              <a:rPr lang="en-NL" smtClean="0"/>
              <a:t>31/03/2023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64A07-1DFA-DEF4-931C-B7D63E99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234C7-C0E2-CC02-7BB4-DBC633F0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18E-E830-4A7E-861C-E821A6467A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564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1BC0-7F35-5B35-C181-0055992D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6D063-9D02-4B53-CC27-315B0703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9465-560D-4464-A61A-D9BFFF3FC12A}" type="datetimeFigureOut">
              <a:rPr lang="en-NL" smtClean="0"/>
              <a:t>31/03/2023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91264-CEE9-819B-3037-EAB025FB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D137B-F7B8-9B89-4D4C-9A52CB9B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18E-E830-4A7E-861C-E821A6467A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780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47A5A-7C33-6A7A-DE30-0FD35A2E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9465-560D-4464-A61A-D9BFFF3FC12A}" type="datetimeFigureOut">
              <a:rPr lang="en-NL" smtClean="0"/>
              <a:t>31/03/2023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C0074-61C0-DF29-6225-DB3CD3CA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89D99-F40E-2EC4-D737-80E0A36E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18E-E830-4A7E-861C-E821A6467A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673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F04C-B57F-15D9-498D-1F30A599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7A5E-5BBF-BFE0-568C-913A6F718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2D7C-CADB-971D-C42C-3933FB20C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0FAEF-88CC-3206-82B3-69942FD7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9465-560D-4464-A61A-D9BFFF3FC12A}" type="datetimeFigureOut">
              <a:rPr lang="en-NL" smtClean="0"/>
              <a:t>31/03/2023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F3DE7-E7A1-6446-370A-3BB5ECCC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74919-6B5A-C18B-2C7E-16C75C43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18E-E830-4A7E-861C-E821A6467A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283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30AC-0A23-1F34-CC79-D83CDB52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E4335-798C-BDCF-0231-21CB8F99E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57AE8-9369-D3F5-0058-8B6BB3577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D46A8-224A-77A2-3C05-0F1A7969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9465-560D-4464-A61A-D9BFFF3FC12A}" type="datetimeFigureOut">
              <a:rPr lang="en-NL" smtClean="0"/>
              <a:t>31/03/2023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CB128-A381-7185-B1E9-7B18101E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05BBA-65FC-706F-85C0-F868FE04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18E-E830-4A7E-861C-E821A6467A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91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20D38-5104-E261-7EB8-544A428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4F9AB-270A-3DB8-92BD-A0348CA11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5203F-439A-5BB7-0D6D-2C955A417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79465-560D-4464-A61A-D9BFFF3FC12A}" type="datetimeFigureOut">
              <a:rPr lang="en-NL" smtClean="0"/>
              <a:t>31/03/2023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CEE4C-F1E4-1DAD-B51B-055DAFDAB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5E2B7-E848-630C-E3A3-09E18B799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918E-E830-4A7E-861C-E821A6467AC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144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5AA011-CF6D-71A7-DDE3-5A682825F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9" t="1058"/>
          <a:stretch/>
        </p:blipFill>
        <p:spPr>
          <a:xfrm>
            <a:off x="630559" y="3030188"/>
            <a:ext cx="5763721" cy="3192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498387-CA99-86F8-F94C-AE152B2E67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32" t="63095" r="45658" b="706"/>
          <a:stretch/>
        </p:blipFill>
        <p:spPr>
          <a:xfrm>
            <a:off x="7191789" y="2921130"/>
            <a:ext cx="4369652" cy="341058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A5093E-2C9B-4C74-4DA1-B0210D43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800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Finador black"/>
              </a:rPr>
              <a:t>Raw Data</a:t>
            </a:r>
            <a:endParaRPr lang="en-NL" sz="4000" dirty="0">
              <a:latin typeface="Finador black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0F2C78-615D-C00A-D517-FBD3A0D23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60446"/>
            <a:ext cx="5157787" cy="823912"/>
          </a:xfrm>
        </p:spPr>
        <p:txBody>
          <a:bodyPr>
            <a:normAutofit/>
          </a:bodyPr>
          <a:lstStyle/>
          <a:p>
            <a:r>
              <a:rPr lang="en-US" dirty="0">
                <a:latin typeface="Finador black"/>
              </a:rPr>
              <a:t>Data from the Google Semantic Location History (GSLH) package</a:t>
            </a:r>
            <a:endParaRPr lang="en-NL" dirty="0">
              <a:latin typeface="Finador black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AB5AA2A-3241-B629-17B1-7E9B04842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70928" y="1460446"/>
            <a:ext cx="4899452" cy="823912"/>
          </a:xfrm>
        </p:spPr>
        <p:txBody>
          <a:bodyPr>
            <a:normAutofit/>
          </a:bodyPr>
          <a:lstStyle/>
          <a:p>
            <a:r>
              <a:rPr lang="en-US" dirty="0">
                <a:latin typeface="Finador black"/>
              </a:rPr>
              <a:t>Processed to extract the distance travelled and duration per activity </a:t>
            </a:r>
            <a:endParaRPr lang="en-NL" dirty="0">
              <a:latin typeface="Finador black"/>
            </a:endParaRP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0F8DAB07-26D1-8BEF-A01D-2004FB8F42D2}"/>
              </a:ext>
            </a:extLst>
          </p:cNvPr>
          <p:cNvSpPr txBox="1">
            <a:spLocks/>
          </p:cNvSpPr>
          <p:nvPr/>
        </p:nvSpPr>
        <p:spPr>
          <a:xfrm>
            <a:off x="7174103" y="355600"/>
            <a:ext cx="51800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Finador black"/>
              </a:rPr>
              <a:t>Aggregated Data</a:t>
            </a:r>
            <a:endParaRPr lang="en-NL" sz="4000" dirty="0">
              <a:latin typeface="Finador black"/>
            </a:endParaRPr>
          </a:p>
        </p:txBody>
      </p:sp>
    </p:spTree>
    <p:extLst>
      <p:ext uri="{BB962C8B-B14F-4D97-AF65-F5344CB8AC3E}">
        <p14:creationId xmlns:p14="http://schemas.microsoft.com/office/powerpoint/2010/main" val="355439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B9146F19-5BA8-25CB-0CC4-5E05451AFE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27169" y="2530238"/>
            <a:ext cx="3711045" cy="3094830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92F1C09-9E9E-A9EE-8D34-38DEDB7EA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253" y="2505074"/>
            <a:ext cx="4024927" cy="43529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416B3F-9EE9-A7F1-CACD-F57DD7C64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9" y="3260087"/>
            <a:ext cx="3625134" cy="2968988"/>
          </a:xfrm>
          <a:prstGeom prst="rect">
            <a:avLst/>
          </a:prstGeom>
        </p:spPr>
      </p:pic>
      <p:sp>
        <p:nvSpPr>
          <p:cNvPr id="28" name="Title 6">
            <a:extLst>
              <a:ext uri="{FF2B5EF4-FFF2-40B4-BE49-F238E27FC236}">
                <a16:creationId xmlns:a16="http://schemas.microsoft.com/office/drawing/2014/main" id="{145A1227-06F5-5740-1967-662F7BB1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1" y="394487"/>
            <a:ext cx="51800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Finador black"/>
              </a:rPr>
              <a:t>Raw Data</a:t>
            </a:r>
            <a:endParaRPr lang="en-NL" sz="4000" dirty="0">
              <a:latin typeface="Finador black"/>
            </a:endParaRP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4E1463D9-D114-6EF9-8058-F95B4E2FA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5" y="1489808"/>
            <a:ext cx="5157787" cy="82391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Finador black"/>
              </a:rPr>
              <a:t>Data from WhatsApp </a:t>
            </a:r>
          </a:p>
          <a:p>
            <a:r>
              <a:rPr lang="en-US" dirty="0">
                <a:latin typeface="Finador black"/>
              </a:rPr>
              <a:t>chat export</a:t>
            </a:r>
            <a:endParaRPr lang="en-NL" dirty="0">
              <a:latin typeface="Finador black"/>
            </a:endParaRPr>
          </a:p>
        </p:txBody>
      </p:sp>
      <p:sp>
        <p:nvSpPr>
          <p:cNvPr id="30" name="Title 6">
            <a:extLst>
              <a:ext uri="{FF2B5EF4-FFF2-40B4-BE49-F238E27FC236}">
                <a16:creationId xmlns:a16="http://schemas.microsoft.com/office/drawing/2014/main" id="{8220C4BA-550B-D569-C468-576A7C3489A0}"/>
              </a:ext>
            </a:extLst>
          </p:cNvPr>
          <p:cNvSpPr txBox="1">
            <a:spLocks/>
          </p:cNvSpPr>
          <p:nvPr/>
        </p:nvSpPr>
        <p:spPr>
          <a:xfrm>
            <a:off x="3712699" y="394487"/>
            <a:ext cx="51800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Finador black"/>
              </a:rPr>
              <a:t>Local interaction</a:t>
            </a:r>
            <a:endParaRPr lang="en-NL" sz="4000" dirty="0">
              <a:latin typeface="Finador black"/>
            </a:endParaRP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132C6F02-7A15-5A6B-461B-E76BD4AF485A}"/>
              </a:ext>
            </a:extLst>
          </p:cNvPr>
          <p:cNvSpPr txBox="1">
            <a:spLocks/>
          </p:cNvSpPr>
          <p:nvPr/>
        </p:nvSpPr>
        <p:spPr>
          <a:xfrm>
            <a:off x="3709524" y="1350629"/>
            <a:ext cx="4673986" cy="1082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Finador black"/>
              </a:rPr>
              <a:t>The names in chat are locally extracted and presented. The participant selects their own name</a:t>
            </a:r>
            <a:endParaRPr lang="en-NL" dirty="0">
              <a:latin typeface="Finador black"/>
            </a:endParaRPr>
          </a:p>
        </p:txBody>
      </p:sp>
      <p:sp>
        <p:nvSpPr>
          <p:cNvPr id="32" name="Title 6">
            <a:extLst>
              <a:ext uri="{FF2B5EF4-FFF2-40B4-BE49-F238E27FC236}">
                <a16:creationId xmlns:a16="http://schemas.microsoft.com/office/drawing/2014/main" id="{C023253F-0850-0C45-5B9D-220076DCC4B5}"/>
              </a:ext>
            </a:extLst>
          </p:cNvPr>
          <p:cNvSpPr txBox="1">
            <a:spLocks/>
          </p:cNvSpPr>
          <p:nvPr/>
        </p:nvSpPr>
        <p:spPr>
          <a:xfrm>
            <a:off x="8279477" y="513575"/>
            <a:ext cx="5180013" cy="1026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Finador black"/>
              </a:rPr>
              <a:t>Extracted Data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0921A6AE-AC7A-8C04-8B4A-5D7C2623BA57}"/>
              </a:ext>
            </a:extLst>
          </p:cNvPr>
          <p:cNvSpPr txBox="1">
            <a:spLocks/>
          </p:cNvSpPr>
          <p:nvPr/>
        </p:nvSpPr>
        <p:spPr>
          <a:xfrm>
            <a:off x="8276301" y="1608895"/>
            <a:ext cx="3915699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Finador black"/>
              </a:rPr>
              <a:t>Now only the participant is identified in the extracted data</a:t>
            </a:r>
            <a:endParaRPr lang="en-NL" dirty="0">
              <a:latin typeface="Finador black"/>
            </a:endParaRPr>
          </a:p>
        </p:txBody>
      </p:sp>
    </p:spTree>
    <p:extLst>
      <p:ext uri="{BB962C8B-B14F-4D97-AF65-F5344CB8AC3E}">
        <p14:creationId xmlns:p14="http://schemas.microsoft.com/office/powerpoint/2010/main" val="111124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Finador black</vt:lpstr>
      <vt:lpstr>Office Theme</vt:lpstr>
      <vt:lpstr>Raw Data</vt:lpstr>
      <vt:lpstr>Raw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 Data</dc:title>
  <dc:creator>Boeschoten, L. (Laura)</dc:creator>
  <cp:lastModifiedBy>Boeschoten, L. (Laura)</cp:lastModifiedBy>
  <cp:revision>2</cp:revision>
  <dcterms:created xsi:type="dcterms:W3CDTF">2023-03-03T16:31:38Z</dcterms:created>
  <dcterms:modified xsi:type="dcterms:W3CDTF">2023-03-31T17:20:47Z</dcterms:modified>
</cp:coreProperties>
</file>