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5D3340-13F8-445A-98DC-1D1D7C6DEDC1}" type="doc">
      <dgm:prSet loTypeId="urn:microsoft.com/office/officeart/2005/8/layout/cycle1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EB4AA69-A431-4442-AF6F-493330E5BD32}">
      <dgm:prSet phldrT="[Text]"/>
      <dgm:spPr/>
      <dgm:t>
        <a:bodyPr/>
        <a:lstStyle/>
        <a:p>
          <a:r>
            <a:rPr lang="en-US" dirty="0"/>
            <a:t>edit, add, subtract files</a:t>
          </a:r>
        </a:p>
      </dgm:t>
    </dgm:pt>
    <dgm:pt modelId="{70CB1C69-8677-4BFD-8A26-5A1E765DD775}" type="parTrans" cxnId="{2266D117-2E7E-4566-90CF-8ACC3E886B6E}">
      <dgm:prSet/>
      <dgm:spPr/>
      <dgm:t>
        <a:bodyPr/>
        <a:lstStyle/>
        <a:p>
          <a:endParaRPr lang="en-US"/>
        </a:p>
      </dgm:t>
    </dgm:pt>
    <dgm:pt modelId="{31CAE1FA-89E0-4C26-AF01-DA5585DABAF1}" type="sibTrans" cxnId="{2266D117-2E7E-4566-90CF-8ACC3E886B6E}">
      <dgm:prSet/>
      <dgm:spPr/>
      <dgm:t>
        <a:bodyPr/>
        <a:lstStyle/>
        <a:p>
          <a:endParaRPr lang="en-US"/>
        </a:p>
      </dgm:t>
    </dgm:pt>
    <dgm:pt modelId="{962FBF1D-B747-44F2-B02D-8CE112689A65}">
      <dgm:prSet phldrT="[Text]"/>
      <dgm:spPr/>
      <dgm:t>
        <a:bodyPr/>
        <a:lstStyle/>
        <a:p>
          <a:r>
            <a:rPr lang="en-US" dirty="0"/>
            <a:t>commit</a:t>
          </a:r>
        </a:p>
      </dgm:t>
    </dgm:pt>
    <dgm:pt modelId="{8E784ECF-97D9-4ECA-87BA-7DE64F7F0613}" type="parTrans" cxnId="{EFF37B3B-3826-43FD-AF5E-7C6723B5CD7C}">
      <dgm:prSet/>
      <dgm:spPr/>
      <dgm:t>
        <a:bodyPr/>
        <a:lstStyle/>
        <a:p>
          <a:endParaRPr lang="en-US"/>
        </a:p>
      </dgm:t>
    </dgm:pt>
    <dgm:pt modelId="{92DDD584-2120-4729-ADAA-FBE4750A380D}" type="sibTrans" cxnId="{EFF37B3B-3826-43FD-AF5E-7C6723B5CD7C}">
      <dgm:prSet/>
      <dgm:spPr/>
      <dgm:t>
        <a:bodyPr/>
        <a:lstStyle/>
        <a:p>
          <a:endParaRPr lang="en-US"/>
        </a:p>
      </dgm:t>
    </dgm:pt>
    <dgm:pt modelId="{33857980-3B3A-4659-952F-F508D90CB858}">
      <dgm:prSet phldrT="[Text]"/>
      <dgm:spPr/>
      <dgm:t>
        <a:bodyPr/>
        <a:lstStyle/>
        <a:p>
          <a:r>
            <a:rPr lang="en-US" dirty="0"/>
            <a:t>push</a:t>
          </a:r>
        </a:p>
      </dgm:t>
    </dgm:pt>
    <dgm:pt modelId="{A2B1720D-7B97-4FAB-9D67-15BAF8D5DCC0}" type="parTrans" cxnId="{81A291E2-0356-4409-A9FB-B0E8EF0FB2B8}">
      <dgm:prSet/>
      <dgm:spPr/>
      <dgm:t>
        <a:bodyPr/>
        <a:lstStyle/>
        <a:p>
          <a:endParaRPr lang="en-US"/>
        </a:p>
      </dgm:t>
    </dgm:pt>
    <dgm:pt modelId="{0640572B-9F76-48B1-AEBA-09E11CDC05C6}" type="sibTrans" cxnId="{81A291E2-0356-4409-A9FB-B0E8EF0FB2B8}">
      <dgm:prSet/>
      <dgm:spPr/>
      <dgm:t>
        <a:bodyPr/>
        <a:lstStyle/>
        <a:p>
          <a:endParaRPr lang="en-US"/>
        </a:p>
      </dgm:t>
    </dgm:pt>
    <dgm:pt modelId="{49944489-DCC0-4A8A-8237-A638060C7AAA}" type="pres">
      <dgm:prSet presAssocID="{715D3340-13F8-445A-98DC-1D1D7C6DEDC1}" presName="cycle" presStyleCnt="0">
        <dgm:presLayoutVars>
          <dgm:dir/>
          <dgm:resizeHandles val="exact"/>
        </dgm:presLayoutVars>
      </dgm:prSet>
      <dgm:spPr/>
    </dgm:pt>
    <dgm:pt modelId="{24159F5B-FEAE-4EBA-A5C6-B0933C957BA5}" type="pres">
      <dgm:prSet presAssocID="{7EB4AA69-A431-4442-AF6F-493330E5BD32}" presName="dummy" presStyleCnt="0"/>
      <dgm:spPr/>
    </dgm:pt>
    <dgm:pt modelId="{718A2E96-DC22-4464-9CC5-DAD9C0613E29}" type="pres">
      <dgm:prSet presAssocID="{7EB4AA69-A431-4442-AF6F-493330E5BD32}" presName="node" presStyleLbl="revTx" presStyleIdx="0" presStyleCnt="3">
        <dgm:presLayoutVars>
          <dgm:bulletEnabled val="1"/>
        </dgm:presLayoutVars>
      </dgm:prSet>
      <dgm:spPr/>
    </dgm:pt>
    <dgm:pt modelId="{FDCF557B-9775-4C3E-B00E-86AA79FC25B3}" type="pres">
      <dgm:prSet presAssocID="{31CAE1FA-89E0-4C26-AF01-DA5585DABAF1}" presName="sibTrans" presStyleLbl="node1" presStyleIdx="0" presStyleCnt="3"/>
      <dgm:spPr/>
    </dgm:pt>
    <dgm:pt modelId="{56F3ADCC-FCCE-4BCA-8B91-96D17E9188AC}" type="pres">
      <dgm:prSet presAssocID="{962FBF1D-B747-44F2-B02D-8CE112689A65}" presName="dummy" presStyleCnt="0"/>
      <dgm:spPr/>
    </dgm:pt>
    <dgm:pt modelId="{AB540D8C-C896-426F-80C9-0D8E734000A4}" type="pres">
      <dgm:prSet presAssocID="{962FBF1D-B747-44F2-B02D-8CE112689A65}" presName="node" presStyleLbl="revTx" presStyleIdx="1" presStyleCnt="3">
        <dgm:presLayoutVars>
          <dgm:bulletEnabled val="1"/>
        </dgm:presLayoutVars>
      </dgm:prSet>
      <dgm:spPr/>
    </dgm:pt>
    <dgm:pt modelId="{DB4D1A1E-0F55-44FD-9656-9C035ABCA174}" type="pres">
      <dgm:prSet presAssocID="{92DDD584-2120-4729-ADAA-FBE4750A380D}" presName="sibTrans" presStyleLbl="node1" presStyleIdx="1" presStyleCnt="3"/>
      <dgm:spPr/>
    </dgm:pt>
    <dgm:pt modelId="{9B0384E1-7341-4A72-925E-10FB9F22BED7}" type="pres">
      <dgm:prSet presAssocID="{33857980-3B3A-4659-952F-F508D90CB858}" presName="dummy" presStyleCnt="0"/>
      <dgm:spPr/>
    </dgm:pt>
    <dgm:pt modelId="{B94F7A4C-7ED7-4E32-925B-086C463652C1}" type="pres">
      <dgm:prSet presAssocID="{33857980-3B3A-4659-952F-F508D90CB858}" presName="node" presStyleLbl="revTx" presStyleIdx="2" presStyleCnt="3">
        <dgm:presLayoutVars>
          <dgm:bulletEnabled val="1"/>
        </dgm:presLayoutVars>
      </dgm:prSet>
      <dgm:spPr/>
    </dgm:pt>
    <dgm:pt modelId="{40A2FFD3-7BC3-402A-83B0-CE2C9AF01AF9}" type="pres">
      <dgm:prSet presAssocID="{0640572B-9F76-48B1-AEBA-09E11CDC05C6}" presName="sibTrans" presStyleLbl="node1" presStyleIdx="2" presStyleCnt="3"/>
      <dgm:spPr/>
    </dgm:pt>
  </dgm:ptLst>
  <dgm:cxnLst>
    <dgm:cxn modelId="{2266D117-2E7E-4566-90CF-8ACC3E886B6E}" srcId="{715D3340-13F8-445A-98DC-1D1D7C6DEDC1}" destId="{7EB4AA69-A431-4442-AF6F-493330E5BD32}" srcOrd="0" destOrd="0" parTransId="{70CB1C69-8677-4BFD-8A26-5A1E765DD775}" sibTransId="{31CAE1FA-89E0-4C26-AF01-DA5585DABAF1}"/>
    <dgm:cxn modelId="{EFF37B3B-3826-43FD-AF5E-7C6723B5CD7C}" srcId="{715D3340-13F8-445A-98DC-1D1D7C6DEDC1}" destId="{962FBF1D-B747-44F2-B02D-8CE112689A65}" srcOrd="1" destOrd="0" parTransId="{8E784ECF-97D9-4ECA-87BA-7DE64F7F0613}" sibTransId="{92DDD584-2120-4729-ADAA-FBE4750A380D}"/>
    <dgm:cxn modelId="{2F469C5B-D920-4759-9B72-4F62EC30432A}" type="presOf" srcId="{31CAE1FA-89E0-4C26-AF01-DA5585DABAF1}" destId="{FDCF557B-9775-4C3E-B00E-86AA79FC25B3}" srcOrd="0" destOrd="0" presId="urn:microsoft.com/office/officeart/2005/8/layout/cycle1"/>
    <dgm:cxn modelId="{7A075A71-65B3-4782-BE4B-78AC4D138A22}" type="presOf" srcId="{92DDD584-2120-4729-ADAA-FBE4750A380D}" destId="{DB4D1A1E-0F55-44FD-9656-9C035ABCA174}" srcOrd="0" destOrd="0" presId="urn:microsoft.com/office/officeart/2005/8/layout/cycle1"/>
    <dgm:cxn modelId="{2DFFE07C-2A88-4E8B-8E9D-22264C880352}" type="presOf" srcId="{33857980-3B3A-4659-952F-F508D90CB858}" destId="{B94F7A4C-7ED7-4E32-925B-086C463652C1}" srcOrd="0" destOrd="0" presId="urn:microsoft.com/office/officeart/2005/8/layout/cycle1"/>
    <dgm:cxn modelId="{46A7E699-2691-4290-9AA4-299CF59CB711}" type="presOf" srcId="{7EB4AA69-A431-4442-AF6F-493330E5BD32}" destId="{718A2E96-DC22-4464-9CC5-DAD9C0613E29}" srcOrd="0" destOrd="0" presId="urn:microsoft.com/office/officeart/2005/8/layout/cycle1"/>
    <dgm:cxn modelId="{3FD1CED9-BC11-4643-AA84-38C03D97972B}" type="presOf" srcId="{0640572B-9F76-48B1-AEBA-09E11CDC05C6}" destId="{40A2FFD3-7BC3-402A-83B0-CE2C9AF01AF9}" srcOrd="0" destOrd="0" presId="urn:microsoft.com/office/officeart/2005/8/layout/cycle1"/>
    <dgm:cxn modelId="{E87E1BDE-829E-4FDE-9C89-FCD0283C8B0F}" type="presOf" srcId="{962FBF1D-B747-44F2-B02D-8CE112689A65}" destId="{AB540D8C-C896-426F-80C9-0D8E734000A4}" srcOrd="0" destOrd="0" presId="urn:microsoft.com/office/officeart/2005/8/layout/cycle1"/>
    <dgm:cxn modelId="{81A291E2-0356-4409-A9FB-B0E8EF0FB2B8}" srcId="{715D3340-13F8-445A-98DC-1D1D7C6DEDC1}" destId="{33857980-3B3A-4659-952F-F508D90CB858}" srcOrd="2" destOrd="0" parTransId="{A2B1720D-7B97-4FAB-9D67-15BAF8D5DCC0}" sibTransId="{0640572B-9F76-48B1-AEBA-09E11CDC05C6}"/>
    <dgm:cxn modelId="{7D6B9EFA-B6A3-4A37-AA06-97A8F2CC18C7}" type="presOf" srcId="{715D3340-13F8-445A-98DC-1D1D7C6DEDC1}" destId="{49944489-DCC0-4A8A-8237-A638060C7AAA}" srcOrd="0" destOrd="0" presId="urn:microsoft.com/office/officeart/2005/8/layout/cycle1"/>
    <dgm:cxn modelId="{B0E463F3-2423-4CD4-BF34-7F1ADCCDC249}" type="presParOf" srcId="{49944489-DCC0-4A8A-8237-A638060C7AAA}" destId="{24159F5B-FEAE-4EBA-A5C6-B0933C957BA5}" srcOrd="0" destOrd="0" presId="urn:microsoft.com/office/officeart/2005/8/layout/cycle1"/>
    <dgm:cxn modelId="{6D2164C8-7736-41D8-AF8B-7686C098D152}" type="presParOf" srcId="{49944489-DCC0-4A8A-8237-A638060C7AAA}" destId="{718A2E96-DC22-4464-9CC5-DAD9C0613E29}" srcOrd="1" destOrd="0" presId="urn:microsoft.com/office/officeart/2005/8/layout/cycle1"/>
    <dgm:cxn modelId="{566A5FF8-85BC-4A08-A107-512E971BB1A0}" type="presParOf" srcId="{49944489-DCC0-4A8A-8237-A638060C7AAA}" destId="{FDCF557B-9775-4C3E-B00E-86AA79FC25B3}" srcOrd="2" destOrd="0" presId="urn:microsoft.com/office/officeart/2005/8/layout/cycle1"/>
    <dgm:cxn modelId="{FC62DDDF-7F3E-440F-8B72-D942294FDAD8}" type="presParOf" srcId="{49944489-DCC0-4A8A-8237-A638060C7AAA}" destId="{56F3ADCC-FCCE-4BCA-8B91-96D17E9188AC}" srcOrd="3" destOrd="0" presId="urn:microsoft.com/office/officeart/2005/8/layout/cycle1"/>
    <dgm:cxn modelId="{FD7BE2ED-F11E-4BB1-9CB6-56C9CE2E512F}" type="presParOf" srcId="{49944489-DCC0-4A8A-8237-A638060C7AAA}" destId="{AB540D8C-C896-426F-80C9-0D8E734000A4}" srcOrd="4" destOrd="0" presId="urn:microsoft.com/office/officeart/2005/8/layout/cycle1"/>
    <dgm:cxn modelId="{8A59AD02-3CAF-4642-90CF-8201B24FC354}" type="presParOf" srcId="{49944489-DCC0-4A8A-8237-A638060C7AAA}" destId="{DB4D1A1E-0F55-44FD-9656-9C035ABCA174}" srcOrd="5" destOrd="0" presId="urn:microsoft.com/office/officeart/2005/8/layout/cycle1"/>
    <dgm:cxn modelId="{7BD434CE-94BC-4F25-A474-AD23652DA978}" type="presParOf" srcId="{49944489-DCC0-4A8A-8237-A638060C7AAA}" destId="{9B0384E1-7341-4A72-925E-10FB9F22BED7}" srcOrd="6" destOrd="0" presId="urn:microsoft.com/office/officeart/2005/8/layout/cycle1"/>
    <dgm:cxn modelId="{0CA28033-07BA-4200-AB79-4F2DF63F1A01}" type="presParOf" srcId="{49944489-DCC0-4A8A-8237-A638060C7AAA}" destId="{B94F7A4C-7ED7-4E32-925B-086C463652C1}" srcOrd="7" destOrd="0" presId="urn:microsoft.com/office/officeart/2005/8/layout/cycle1"/>
    <dgm:cxn modelId="{A5D43A11-E55C-4F17-A2E9-95A1AA81D029}" type="presParOf" srcId="{49944489-DCC0-4A8A-8237-A638060C7AAA}" destId="{40A2FFD3-7BC3-402A-83B0-CE2C9AF01AF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A2E96-DC22-4464-9CC5-DAD9C0613E29}">
      <dsp:nvSpPr>
        <dsp:cNvPr id="0" name=""/>
        <dsp:cNvSpPr/>
      </dsp:nvSpPr>
      <dsp:spPr>
        <a:xfrm>
          <a:off x="1829896" y="207103"/>
          <a:ext cx="1059176" cy="1059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edit, add, subtract files</a:t>
          </a:r>
        </a:p>
      </dsp:txBody>
      <dsp:txXfrm>
        <a:off x="1829896" y="207103"/>
        <a:ext cx="1059176" cy="1059176"/>
      </dsp:txXfrm>
    </dsp:sp>
    <dsp:sp modelId="{FDCF557B-9775-4C3E-B00E-86AA79FC25B3}">
      <dsp:nvSpPr>
        <dsp:cNvPr id="0" name=""/>
        <dsp:cNvSpPr/>
      </dsp:nvSpPr>
      <dsp:spPr>
        <a:xfrm>
          <a:off x="218392" y="-809"/>
          <a:ext cx="2502502" cy="2502502"/>
        </a:xfrm>
        <a:prstGeom prst="circularArrow">
          <a:avLst>
            <a:gd name="adj1" fmla="val 8253"/>
            <a:gd name="adj2" fmla="val 576531"/>
            <a:gd name="adj3" fmla="val 2961960"/>
            <a:gd name="adj4" fmla="val 52992"/>
            <a:gd name="adj5" fmla="val 9629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40D8C-C896-426F-80C9-0D8E734000A4}">
      <dsp:nvSpPr>
        <dsp:cNvPr id="0" name=""/>
        <dsp:cNvSpPr/>
      </dsp:nvSpPr>
      <dsp:spPr>
        <a:xfrm>
          <a:off x="940055" y="1748354"/>
          <a:ext cx="1059176" cy="1059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commit</a:t>
          </a:r>
        </a:p>
      </dsp:txBody>
      <dsp:txXfrm>
        <a:off x="940055" y="1748354"/>
        <a:ext cx="1059176" cy="1059176"/>
      </dsp:txXfrm>
    </dsp:sp>
    <dsp:sp modelId="{DB4D1A1E-0F55-44FD-9656-9C035ABCA174}">
      <dsp:nvSpPr>
        <dsp:cNvPr id="0" name=""/>
        <dsp:cNvSpPr/>
      </dsp:nvSpPr>
      <dsp:spPr>
        <a:xfrm>
          <a:off x="218392" y="-809"/>
          <a:ext cx="2502502" cy="2502502"/>
        </a:xfrm>
        <a:prstGeom prst="circularArrow">
          <a:avLst>
            <a:gd name="adj1" fmla="val 8253"/>
            <a:gd name="adj2" fmla="val 576531"/>
            <a:gd name="adj3" fmla="val 10170476"/>
            <a:gd name="adj4" fmla="val 7261509"/>
            <a:gd name="adj5" fmla="val 9629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F7A4C-7ED7-4E32-925B-086C463652C1}">
      <dsp:nvSpPr>
        <dsp:cNvPr id="0" name=""/>
        <dsp:cNvSpPr/>
      </dsp:nvSpPr>
      <dsp:spPr>
        <a:xfrm>
          <a:off x="50213" y="207103"/>
          <a:ext cx="1059176" cy="1059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push</a:t>
          </a:r>
        </a:p>
      </dsp:txBody>
      <dsp:txXfrm>
        <a:off x="50213" y="207103"/>
        <a:ext cx="1059176" cy="1059176"/>
      </dsp:txXfrm>
    </dsp:sp>
    <dsp:sp modelId="{40A2FFD3-7BC3-402A-83B0-CE2C9AF01AF9}">
      <dsp:nvSpPr>
        <dsp:cNvPr id="0" name=""/>
        <dsp:cNvSpPr/>
      </dsp:nvSpPr>
      <dsp:spPr>
        <a:xfrm>
          <a:off x="218392" y="-809"/>
          <a:ext cx="2502502" cy="2502502"/>
        </a:xfrm>
        <a:prstGeom prst="circularArrow">
          <a:avLst>
            <a:gd name="adj1" fmla="val 8253"/>
            <a:gd name="adj2" fmla="val 576531"/>
            <a:gd name="adj3" fmla="val 16854951"/>
            <a:gd name="adj4" fmla="val 14968518"/>
            <a:gd name="adj5" fmla="val 9629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44AC-A121-4010-B974-D6FB1C749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CB501-D8C9-414E-B6DE-A99B7667C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DFB8B-CD2F-4369-A641-1FAEEE430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99AA-99E5-4FE4-896B-D42DAAA4FA26}" type="datetimeFigureOut">
              <a:rPr lang="en-US" smtClean="0"/>
              <a:t>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0CE80-ACFF-4211-9F99-BBF1F85D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6984A-EE05-4DE6-A3EB-98C0BC26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AB4A-AC9E-4DA2-9289-C247F0D76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8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52D74-AB17-4710-AD9C-E43F53354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2BDC3-7728-4106-B8EF-37BBC76D5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0A8E0-7D18-4B3D-BA95-2B5BD939A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99AA-99E5-4FE4-896B-D42DAAA4FA26}" type="datetimeFigureOut">
              <a:rPr lang="en-US" smtClean="0"/>
              <a:t>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DEE3C-B849-4EEE-80BB-ACB7BE994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C2398-F98B-4FD7-A363-F319DA6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AB4A-AC9E-4DA2-9289-C247F0D76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6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5351ED-F9E3-489B-9D86-382E0B39E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44441-37FB-40E9-AC4C-9CDC5D5FE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79E69-4FF3-4D7D-965F-635FD89E8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99AA-99E5-4FE4-896B-D42DAAA4FA26}" type="datetimeFigureOut">
              <a:rPr lang="en-US" smtClean="0"/>
              <a:t>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FDCA5-824B-4108-8BA5-4890D574D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B8F2A-E184-401D-8B59-C8C90EB3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AB4A-AC9E-4DA2-9289-C247F0D76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9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27C9A-AEC6-4F7A-98A5-9488420D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B66A0-30C0-40F2-8B84-410104ED3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5E515-40A6-41A5-8AD3-8D9BEC81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99AA-99E5-4FE4-896B-D42DAAA4FA26}" type="datetimeFigureOut">
              <a:rPr lang="en-US" smtClean="0"/>
              <a:t>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24DA1-E077-41FD-9A5B-1518F0D73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AE43F-2297-4D16-B9BB-4376E8FF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AB4A-AC9E-4DA2-9289-C247F0D76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8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F53E-2A59-43C4-9220-61D2E4AD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47E9E-33C0-42B1-9A72-E29786433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2833D-9D49-4B49-A639-76B069970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99AA-99E5-4FE4-896B-D42DAAA4FA26}" type="datetimeFigureOut">
              <a:rPr lang="en-US" smtClean="0"/>
              <a:t>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CE9EB-3D71-4D4E-BD24-27C09163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1346C-5EB1-4FF2-93A4-82655BD2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AB4A-AC9E-4DA2-9289-C247F0D76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1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10962-C096-45E8-A750-4F8871B83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7B3E1-2E49-45E1-9742-BF6EE83EE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F7365-16CC-4408-BE97-C441E6F51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3420A-F143-4C90-B8F6-773E3F32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99AA-99E5-4FE4-896B-D42DAAA4FA26}" type="datetimeFigureOut">
              <a:rPr lang="en-US" smtClean="0"/>
              <a:t>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9A08E-C785-4400-B42B-27C34B31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2074C-8E10-4ED8-BF8A-EB519AFD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AB4A-AC9E-4DA2-9289-C247F0D76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5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9AAF-B397-4B2B-8BDB-A425B9DA2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22850-1E29-4FCF-963B-CD43CD50F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0E3DE-710A-4772-86A5-CB8DEAC49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810C4-1EA0-4E38-87AB-C95563AE8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E2DFCC-CEC0-4919-93DA-0AF484F4B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EE4657-6B16-45C0-BA9D-F4461295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99AA-99E5-4FE4-896B-D42DAAA4FA26}" type="datetimeFigureOut">
              <a:rPr lang="en-US" smtClean="0"/>
              <a:t>1/27/23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3A7FA4-B5C7-4DEE-8E01-6154EEC85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90F9EF-0767-43BA-A020-99D62B93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AB4A-AC9E-4DA2-9289-C247F0D76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9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262A-8852-481A-A045-737632035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FC1314-DB97-48C1-8BD0-81CD06055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99AA-99E5-4FE4-896B-D42DAAA4FA26}" type="datetimeFigureOut">
              <a:rPr lang="en-US" smtClean="0"/>
              <a:t>1/27/23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1017E2-41D2-494D-BF68-24360517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6C7ED-420A-44F2-B29C-7BBFC243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AB4A-AC9E-4DA2-9289-C247F0D76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5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25570E-7D82-44A8-BB4F-C7E85119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99AA-99E5-4FE4-896B-D42DAAA4FA26}" type="datetimeFigureOut">
              <a:rPr lang="en-US" smtClean="0"/>
              <a:t>1/27/23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C0C531-4EDB-41D7-9FEC-BE76B3EA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1F7FA-D615-4121-9965-BDD24233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AB4A-AC9E-4DA2-9289-C247F0D76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2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03F8-DF20-4449-A01C-A650DD263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C467-64CA-4521-87BD-4622BE3A8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BAC04-E673-494A-A963-A293CD16E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3D8E5-B5A0-4BB6-97F5-823F36B0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99AA-99E5-4FE4-896B-D42DAAA4FA26}" type="datetimeFigureOut">
              <a:rPr lang="en-US" smtClean="0"/>
              <a:t>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059D5-EE58-474C-A89C-3C79CDB5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C1D81-C7BD-447A-BE26-B0444939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AB4A-AC9E-4DA2-9289-C247F0D76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5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FB7A3-F008-4E78-B046-5F03564F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164C3-DBC4-4603-BB38-D9B14700B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A5568-2836-4160-AC0E-AD87D314F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E5E18-F8D2-4C80-AEC2-39F45753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99AA-99E5-4FE4-896B-D42DAAA4FA26}" type="datetimeFigureOut">
              <a:rPr lang="en-US" smtClean="0"/>
              <a:t>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CA387-2F2B-49E4-BF28-4AFFD7ABE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78202-5537-4328-8104-DBC3A199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AB4A-AC9E-4DA2-9289-C247F0D76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0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1C449-498E-41BC-A70A-B7D070CC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D23AA-AD27-4F72-831A-4EDA9AA9C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DDB68-411A-42CB-ADBF-03709E861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299AA-99E5-4FE4-896B-D42DAAA4FA26}" type="datetimeFigureOut">
              <a:rPr lang="en-US" smtClean="0"/>
              <a:t>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E6494-CDF6-4D40-84C1-73A1A5F81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E576F-EAB3-45E4-B1DA-383D48143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7AB4A-AC9E-4DA2-9289-C247F0D76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7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-scm.com/downloads/guis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munity/" TargetMode="External"/><Relationship Id="rId2" Type="http://schemas.openxmlformats.org/officeDocument/2006/relationships/hyperlink" Target="https://docs.github.com/en/get-started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20FA8F-4BD6-40F8-A2FB-A263673B5156}"/>
              </a:ext>
            </a:extLst>
          </p:cNvPr>
          <p:cNvSpPr txBox="1"/>
          <p:nvPr/>
        </p:nvSpPr>
        <p:spPr>
          <a:xfrm>
            <a:off x="851646" y="1425115"/>
            <a:ext cx="444448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– a </a:t>
            </a:r>
            <a:r>
              <a:rPr lang="en-US" b="1" dirty="0"/>
              <a:t>program</a:t>
            </a:r>
            <a:r>
              <a:rPr lang="en-US" dirty="0"/>
              <a:t> for version control </a:t>
            </a:r>
          </a:p>
          <a:p>
            <a:r>
              <a:rPr lang="en-US" dirty="0"/>
              <a:t>	VCS – version control system</a:t>
            </a:r>
          </a:p>
          <a:p>
            <a:endParaRPr lang="en-US" dirty="0"/>
          </a:p>
          <a:p>
            <a:r>
              <a:rPr lang="en-US" dirty="0"/>
              <a:t>	There are several VCS programs.</a:t>
            </a:r>
          </a:p>
          <a:p>
            <a:endParaRPr lang="en-US" dirty="0"/>
          </a:p>
          <a:p>
            <a:r>
              <a:rPr lang="en-US" dirty="0"/>
              <a:t>	examples: Git</a:t>
            </a:r>
          </a:p>
          <a:p>
            <a:r>
              <a:rPr lang="en-US" dirty="0"/>
              <a:t>		 Apache Subversion (SVN)</a:t>
            </a:r>
          </a:p>
          <a:p>
            <a:r>
              <a:rPr lang="en-US" dirty="0"/>
              <a:t>		 Mercurial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386137-EC6D-4D45-A570-BBA3E3D40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46" y="4768414"/>
            <a:ext cx="1428750" cy="600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226B3C-588F-4DB0-A8A8-CBB78B726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929" y="4628111"/>
            <a:ext cx="1019735" cy="8806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7A9505-1B6C-4B92-93E9-99E21F05F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640" y="4549339"/>
            <a:ext cx="809625" cy="1038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BC7F6E-85B0-4BEC-8D3C-075888805BEB}"/>
              </a:ext>
            </a:extLst>
          </p:cNvPr>
          <p:cNvSpPr txBox="1"/>
          <p:nvPr/>
        </p:nvSpPr>
        <p:spPr>
          <a:xfrm>
            <a:off x="6439382" y="1425115"/>
            <a:ext cx="466512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 – a </a:t>
            </a:r>
            <a:r>
              <a:rPr lang="en-US" b="1" dirty="0"/>
              <a:t>graphical user interface </a:t>
            </a:r>
            <a:r>
              <a:rPr lang="en-US" dirty="0"/>
              <a:t>(GUI) used</a:t>
            </a:r>
          </a:p>
          <a:p>
            <a:r>
              <a:rPr lang="en-US" dirty="0"/>
              <a:t>	to interface with git</a:t>
            </a:r>
          </a:p>
          <a:p>
            <a:r>
              <a:rPr lang="en-US" dirty="0"/>
              <a:t>	and a central location for files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many GUIs that can be used with Git. </a:t>
            </a:r>
          </a:p>
          <a:p>
            <a:endParaRPr lang="en-US" dirty="0"/>
          </a:p>
          <a:p>
            <a:r>
              <a:rPr lang="en-US" dirty="0"/>
              <a:t>See:	</a:t>
            </a:r>
            <a:r>
              <a:rPr lang="en-US" dirty="0">
                <a:hlinkClick r:id="rId5"/>
              </a:rPr>
              <a:t>https://git-scm.com/downloads/guis</a:t>
            </a:r>
            <a:endParaRPr lang="en-US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42321D-D070-4E7B-88C2-61A5D25BA80A}"/>
              </a:ext>
            </a:extLst>
          </p:cNvPr>
          <p:cNvSpPr txBox="1"/>
          <p:nvPr/>
        </p:nvSpPr>
        <p:spPr>
          <a:xfrm>
            <a:off x="4901698" y="412376"/>
            <a:ext cx="2388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Git vs GitHub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EFFA93-0751-47FB-83BB-E4D1F0D2B7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428" y="3268480"/>
            <a:ext cx="2934201" cy="14999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790773-E625-4CA8-83B2-4EF393B77D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596" y="3184156"/>
            <a:ext cx="2427024" cy="16685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3CBB6F8-019E-45FF-82BA-1F145A5CB495}"/>
              </a:ext>
            </a:extLst>
          </p:cNvPr>
          <p:cNvSpPr txBox="1"/>
          <p:nvPr/>
        </p:nvSpPr>
        <p:spPr>
          <a:xfrm>
            <a:off x="6402733" y="2755105"/>
            <a:ext cx="1967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7C64A8-ED34-46AC-B03D-B3E37B8941CA}"/>
              </a:ext>
            </a:extLst>
          </p:cNvPr>
          <p:cNvSpPr txBox="1"/>
          <p:nvPr/>
        </p:nvSpPr>
        <p:spPr>
          <a:xfrm>
            <a:off x="9684879" y="2755105"/>
            <a:ext cx="167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 Desktop</a:t>
            </a:r>
          </a:p>
        </p:txBody>
      </p:sp>
    </p:spTree>
    <p:extLst>
      <p:ext uri="{BB962C8B-B14F-4D97-AF65-F5344CB8AC3E}">
        <p14:creationId xmlns:p14="http://schemas.microsoft.com/office/powerpoint/2010/main" val="66042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ECC3B-B36B-4E50-9DDD-7FD71677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8633" y="338231"/>
            <a:ext cx="5814733" cy="68374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Some Basic Git Commands and Terms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D616CA-DCB5-4509-BACF-974E08819A5E}"/>
              </a:ext>
            </a:extLst>
          </p:cNvPr>
          <p:cNvSpPr txBox="1"/>
          <p:nvPr/>
        </p:nvSpPr>
        <p:spPr>
          <a:xfrm>
            <a:off x="1607106" y="1210899"/>
            <a:ext cx="7721666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repository</a:t>
            </a:r>
            <a:r>
              <a:rPr lang="en-US" dirty="0"/>
              <a:t> – a collection of the different versions of files in a project</a:t>
            </a:r>
          </a:p>
          <a:p>
            <a:r>
              <a:rPr lang="en-US" dirty="0"/>
              <a:t>	Repositories also contain the history and metadata for a project.</a:t>
            </a:r>
          </a:p>
          <a:p>
            <a:endParaRPr lang="en-US" dirty="0"/>
          </a:p>
          <a:p>
            <a:r>
              <a:rPr lang="en-US" b="1" dirty="0"/>
              <a:t>clone</a:t>
            </a:r>
            <a:r>
              <a:rPr lang="en-US" dirty="0"/>
              <a:t> – an exact copy of a repository</a:t>
            </a:r>
          </a:p>
          <a:p>
            <a:r>
              <a:rPr lang="en-US" dirty="0"/>
              <a:t>	</a:t>
            </a:r>
            <a:r>
              <a:rPr lang="en-US" sz="1400" dirty="0"/>
              <a:t>(You generally start with a clone of a repository.)</a:t>
            </a:r>
          </a:p>
          <a:p>
            <a:endParaRPr lang="en-US" dirty="0"/>
          </a:p>
          <a:p>
            <a:r>
              <a:rPr lang="en-US" b="1" dirty="0"/>
              <a:t>pull</a:t>
            </a:r>
            <a:r>
              <a:rPr lang="en-US" dirty="0"/>
              <a:t> – retrieve changed files from the repository to the local system</a:t>
            </a:r>
          </a:p>
          <a:p>
            <a:endParaRPr lang="en-US" dirty="0"/>
          </a:p>
          <a:p>
            <a:r>
              <a:rPr lang="en-US" b="1" dirty="0"/>
              <a:t>push</a:t>
            </a:r>
            <a:r>
              <a:rPr lang="en-US" dirty="0"/>
              <a:t> – send changed files from the local system to the repository</a:t>
            </a:r>
          </a:p>
          <a:p>
            <a:endParaRPr lang="en-US" dirty="0"/>
          </a:p>
          <a:p>
            <a:r>
              <a:rPr lang="en-US" b="1" dirty="0"/>
              <a:t>fetch</a:t>
            </a:r>
            <a:r>
              <a:rPr lang="en-US" dirty="0"/>
              <a:t> – check the remote repository for differences</a:t>
            </a:r>
          </a:p>
          <a:p>
            <a:endParaRPr lang="en-US" dirty="0"/>
          </a:p>
          <a:p>
            <a:r>
              <a:rPr lang="en-US" b="1" dirty="0"/>
              <a:t>merge</a:t>
            </a:r>
            <a:r>
              <a:rPr lang="en-US" dirty="0"/>
              <a:t> – combining one or more files with changes </a:t>
            </a:r>
          </a:p>
          <a:p>
            <a:r>
              <a:rPr lang="en-US" dirty="0"/>
              <a:t>	</a:t>
            </a:r>
            <a:r>
              <a:rPr lang="en-US" b="1" dirty="0"/>
              <a:t>merge conflict </a:t>
            </a:r>
            <a:r>
              <a:rPr lang="en-US" dirty="0"/>
              <a:t>– changes to the same part of one or more files</a:t>
            </a:r>
          </a:p>
          <a:p>
            <a:endParaRPr lang="en-US" dirty="0"/>
          </a:p>
          <a:p>
            <a:r>
              <a:rPr lang="en-US" b="1" dirty="0"/>
              <a:t>branches</a:t>
            </a:r>
            <a:r>
              <a:rPr lang="en-US" dirty="0"/>
              <a:t> – a different version of a repository</a:t>
            </a:r>
          </a:p>
          <a:p>
            <a:r>
              <a:rPr lang="en-US" dirty="0"/>
              <a:t>	</a:t>
            </a:r>
            <a:r>
              <a:rPr lang="en-US" sz="1400" dirty="0"/>
              <a:t>(Branches contain their own history, metadata, and are mostly independent of each other.)</a:t>
            </a:r>
          </a:p>
          <a:p>
            <a:endParaRPr lang="en-US" dirty="0"/>
          </a:p>
          <a:p>
            <a:r>
              <a:rPr lang="en-US" b="1" dirty="0"/>
              <a:t>commit</a:t>
            </a:r>
            <a:r>
              <a:rPr lang="en-US" dirty="0"/>
              <a:t> – a set of changes you’ve made to your local repository</a:t>
            </a:r>
          </a:p>
          <a:p>
            <a:r>
              <a:rPr lang="en-US" dirty="0"/>
              <a:t>	</a:t>
            </a:r>
            <a:r>
              <a:rPr lang="en-US" sz="1400" dirty="0"/>
              <a:t>(You can think of this as a package you’re going to send.)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B9A1BA-A780-4A19-B606-5AF0470DD765}"/>
              </a:ext>
            </a:extLst>
          </p:cNvPr>
          <p:cNvSpPr txBox="1"/>
          <p:nvPr/>
        </p:nvSpPr>
        <p:spPr>
          <a:xfrm>
            <a:off x="513091" y="1210899"/>
            <a:ext cx="626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repo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36A2B-91FE-49D3-BA1C-BF60CEDA2209}"/>
              </a:ext>
            </a:extLst>
          </p:cNvPr>
          <p:cNvSpPr txBox="1"/>
          <p:nvPr/>
        </p:nvSpPr>
        <p:spPr>
          <a:xfrm>
            <a:off x="9341312" y="1810960"/>
            <a:ext cx="2453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remote repository </a:t>
            </a:r>
            <a:r>
              <a:rPr lang="en-US" sz="1400" dirty="0"/>
              <a:t>– on GitHub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6AF785-FE91-4F71-9690-8962A8825B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6" t="21386" r="8730" b="27789"/>
          <a:stretch/>
        </p:blipFill>
        <p:spPr>
          <a:xfrm>
            <a:off x="10784754" y="5585990"/>
            <a:ext cx="1120072" cy="738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BB6034-3DD9-4858-B63E-DC6BB8E230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6" t="21386" r="8730" b="27789"/>
          <a:stretch/>
        </p:blipFill>
        <p:spPr>
          <a:xfrm>
            <a:off x="9405041" y="5585990"/>
            <a:ext cx="1120072" cy="7386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8E2EAA-CDF0-4978-8AE5-5C16FFDC01A9}"/>
              </a:ext>
            </a:extLst>
          </p:cNvPr>
          <p:cNvSpPr txBox="1"/>
          <p:nvPr/>
        </p:nvSpPr>
        <p:spPr>
          <a:xfrm>
            <a:off x="9405041" y="6449922"/>
            <a:ext cx="2619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local repository </a:t>
            </a:r>
            <a:r>
              <a:rPr lang="en-US" sz="1400" dirty="0"/>
              <a:t>– on your system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B1772A-D595-419C-A0AF-963AD2134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737" y="2202968"/>
            <a:ext cx="2506961" cy="13875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65090F-80A2-4607-986A-960F811FBF8E}"/>
              </a:ext>
            </a:extLst>
          </p:cNvPr>
          <p:cNvSpPr txBox="1"/>
          <p:nvPr/>
        </p:nvSpPr>
        <p:spPr>
          <a:xfrm>
            <a:off x="10144062" y="2824681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DBAB3B-47B1-4C51-92EB-59B3D2B75199}"/>
              </a:ext>
            </a:extLst>
          </p:cNvPr>
          <p:cNvCxnSpPr>
            <a:cxnSpLocks/>
          </p:cNvCxnSpPr>
          <p:nvPr/>
        </p:nvCxnSpPr>
        <p:spPr>
          <a:xfrm flipH="1">
            <a:off x="9823010" y="3793402"/>
            <a:ext cx="588475" cy="157530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48B585A-5D20-459C-BD83-2452BAF8DF65}"/>
              </a:ext>
            </a:extLst>
          </p:cNvPr>
          <p:cNvCxnSpPr>
            <a:cxnSpLocks/>
          </p:cNvCxnSpPr>
          <p:nvPr/>
        </p:nvCxnSpPr>
        <p:spPr>
          <a:xfrm flipH="1" flipV="1">
            <a:off x="10714598" y="3793402"/>
            <a:ext cx="630193" cy="149382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3893A40-A1A4-48F8-A77D-FA12520BA154}"/>
              </a:ext>
            </a:extLst>
          </p:cNvPr>
          <p:cNvSpPr txBox="1"/>
          <p:nvPr/>
        </p:nvSpPr>
        <p:spPr>
          <a:xfrm>
            <a:off x="9592744" y="4072977"/>
            <a:ext cx="524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clone</a:t>
            </a:r>
          </a:p>
          <a:p>
            <a:pPr algn="ctr"/>
            <a:r>
              <a:rPr lang="en-US" sz="1200" dirty="0"/>
              <a:t>pull</a:t>
            </a:r>
          </a:p>
          <a:p>
            <a:pPr algn="ctr"/>
            <a:r>
              <a:rPr lang="en-US" sz="1200" dirty="0"/>
              <a:t>fetch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770721-D612-4D5F-A94F-2F786314D467}"/>
              </a:ext>
            </a:extLst>
          </p:cNvPr>
          <p:cNvSpPr txBox="1"/>
          <p:nvPr/>
        </p:nvSpPr>
        <p:spPr>
          <a:xfrm>
            <a:off x="11029694" y="4257642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push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2A0916-8A20-46F2-A7EA-93F177746ED1}"/>
              </a:ext>
            </a:extLst>
          </p:cNvPr>
          <p:cNvSpPr txBox="1"/>
          <p:nvPr/>
        </p:nvSpPr>
        <p:spPr>
          <a:xfrm>
            <a:off x="10422787" y="2387415"/>
            <a:ext cx="583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merge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B7E22E-892A-4BCD-B00F-67317DC9B7FB}"/>
              </a:ext>
            </a:extLst>
          </p:cNvPr>
          <p:cNvSpPr txBox="1"/>
          <p:nvPr/>
        </p:nvSpPr>
        <p:spPr>
          <a:xfrm>
            <a:off x="10313454" y="5775623"/>
            <a:ext cx="6642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commit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0E27CB-2B98-4976-9DF6-EE3A8CA755B4}"/>
              </a:ext>
            </a:extLst>
          </p:cNvPr>
          <p:cNvSpPr txBox="1"/>
          <p:nvPr/>
        </p:nvSpPr>
        <p:spPr>
          <a:xfrm>
            <a:off x="9434339" y="2944563"/>
            <a:ext cx="6642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commit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12C24B-1F6E-467A-BF46-720C1ADBF946}"/>
              </a:ext>
            </a:extLst>
          </p:cNvPr>
          <p:cNvSpPr txBox="1"/>
          <p:nvPr/>
        </p:nvSpPr>
        <p:spPr>
          <a:xfrm>
            <a:off x="10353785" y="5516166"/>
            <a:ext cx="583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merge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D493A6-852E-4427-B7CE-5F32B0CA16AB}"/>
              </a:ext>
            </a:extLst>
          </p:cNvPr>
          <p:cNvSpPr txBox="1"/>
          <p:nvPr/>
        </p:nvSpPr>
        <p:spPr>
          <a:xfrm>
            <a:off x="287174" y="5928667"/>
            <a:ext cx="6270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noun</a:t>
            </a:r>
          </a:p>
          <a:p>
            <a:pPr algn="ctr"/>
            <a:r>
              <a:rPr lang="en-US" sz="1600" b="1" dirty="0"/>
              <a:t>&amp;</a:t>
            </a:r>
          </a:p>
          <a:p>
            <a:pPr algn="ctr"/>
            <a:r>
              <a:rPr lang="en-US" sz="1600" b="1" dirty="0"/>
              <a:t>verb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DE166D-3AE2-48FF-BCE1-946C06D7DEA4}"/>
              </a:ext>
            </a:extLst>
          </p:cNvPr>
          <p:cNvSpPr txBox="1"/>
          <p:nvPr/>
        </p:nvSpPr>
        <p:spPr>
          <a:xfrm>
            <a:off x="923169" y="5712273"/>
            <a:ext cx="474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218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F55B-7E39-4D61-90BB-A2C40206E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538" y="392286"/>
            <a:ext cx="5172924" cy="685078"/>
          </a:xfrm>
        </p:spPr>
        <p:txBody>
          <a:bodyPr>
            <a:normAutofit/>
          </a:bodyPr>
          <a:lstStyle/>
          <a:p>
            <a:r>
              <a:rPr lang="en-US" sz="3200" dirty="0"/>
              <a:t>Basic Process Used by the Lab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F9A44D-848B-489B-AE36-C3D158FDFED4}"/>
              </a:ext>
            </a:extLst>
          </p:cNvPr>
          <p:cNvGrpSpPr>
            <a:grpSpLocks noChangeAspect="1"/>
          </p:cNvGrpSpPr>
          <p:nvPr/>
        </p:nvGrpSpPr>
        <p:grpSpPr>
          <a:xfrm>
            <a:off x="5369412" y="1500960"/>
            <a:ext cx="1928053" cy="2453016"/>
            <a:chOff x="532876" y="1542065"/>
            <a:chExt cx="1483119" cy="188693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BDB7EE0-BCCF-4066-A3E2-4464E661F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876" y="1542065"/>
              <a:ext cx="1483119" cy="82088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DF9EEE9-B7B7-4E0E-84B0-4B1FEBF6D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36" t="21386" r="8730" b="27789"/>
            <a:stretch/>
          </p:blipFill>
          <p:spPr>
            <a:xfrm>
              <a:off x="829985" y="2842790"/>
              <a:ext cx="888899" cy="586210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D352AC7-34AD-457E-B3E8-DABA36487EC9}"/>
                </a:ext>
              </a:extLst>
            </p:cNvPr>
            <p:cNvCxnSpPr>
              <a:stCxn id="3" idx="2"/>
              <a:endCxn id="4" idx="0"/>
            </p:cNvCxnSpPr>
            <p:nvPr/>
          </p:nvCxnSpPr>
          <p:spPr>
            <a:xfrm flipH="1">
              <a:off x="1274435" y="2362954"/>
              <a:ext cx="1" cy="4798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BE8917-1E7C-487B-B7E0-96C4C7125D6F}"/>
                </a:ext>
              </a:extLst>
            </p:cNvPr>
            <p:cNvSpPr txBox="1"/>
            <p:nvPr/>
          </p:nvSpPr>
          <p:spPr>
            <a:xfrm>
              <a:off x="1298005" y="2418206"/>
              <a:ext cx="69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clone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478E8B2-A93E-467E-828F-2FF7EC88B4A8}"/>
              </a:ext>
            </a:extLst>
          </p:cNvPr>
          <p:cNvGrpSpPr/>
          <p:nvPr/>
        </p:nvGrpSpPr>
        <p:grpSpPr>
          <a:xfrm>
            <a:off x="509669" y="3987024"/>
            <a:ext cx="1003150" cy="1190446"/>
            <a:chOff x="8516519" y="1744637"/>
            <a:chExt cx="1483119" cy="188693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2FDF18B-2820-450D-96DF-F46CB570B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6519" y="1744637"/>
              <a:ext cx="1483119" cy="82088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255F109-39FA-4F91-A302-FE80477313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36" t="21386" r="8730" b="27789"/>
            <a:stretch/>
          </p:blipFill>
          <p:spPr>
            <a:xfrm>
              <a:off x="8813628" y="3045362"/>
              <a:ext cx="888899" cy="586210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A826BAA-F0BC-487A-9459-E7B72192BCA6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 flipH="1">
              <a:off x="9258078" y="2565526"/>
              <a:ext cx="1" cy="4798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1E0153D2-CFFA-4A15-9E4D-0B10CE1917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6" t="21386" r="8730" b="27789"/>
          <a:stretch/>
        </p:blipFill>
        <p:spPr>
          <a:xfrm>
            <a:off x="3245881" y="3623908"/>
            <a:ext cx="888899" cy="586210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1326F8A-E400-4B44-84C6-EA7306BD8D06}"/>
              </a:ext>
            </a:extLst>
          </p:cNvPr>
          <p:cNvCxnSpPr>
            <a:cxnSpLocks/>
          </p:cNvCxnSpPr>
          <p:nvPr/>
        </p:nvCxnSpPr>
        <p:spPr>
          <a:xfrm>
            <a:off x="7636194" y="3777765"/>
            <a:ext cx="1521662" cy="8647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5D91402-0096-4F79-BA79-5C61DD5F6BBB}"/>
              </a:ext>
            </a:extLst>
          </p:cNvPr>
          <p:cNvSpPr txBox="1"/>
          <p:nvPr/>
        </p:nvSpPr>
        <p:spPr>
          <a:xfrm>
            <a:off x="9220572" y="3155528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User: </a:t>
            </a:r>
            <a:r>
              <a:rPr lang="en-US" dirty="0">
                <a:solidFill>
                  <a:schemeClr val="accent6"/>
                </a:solidFill>
              </a:rPr>
              <a:t>clone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D49AEBF-E703-49D9-9900-17BB17DE24C5}"/>
              </a:ext>
            </a:extLst>
          </p:cNvPr>
          <p:cNvSpPr txBox="1"/>
          <p:nvPr/>
        </p:nvSpPr>
        <p:spPr>
          <a:xfrm>
            <a:off x="569593" y="1708978"/>
            <a:ext cx="330218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Developer: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clone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edit files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fetch (check remote repo for changes)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commit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push</a:t>
            </a:r>
          </a:p>
        </p:txBody>
      </p:sp>
      <p:graphicFrame>
        <p:nvGraphicFramePr>
          <p:cNvPr id="62" name="Diagram 61">
            <a:extLst>
              <a:ext uri="{FF2B5EF4-FFF2-40B4-BE49-F238E27FC236}">
                <a16:creationId xmlns:a16="http://schemas.microsoft.com/office/drawing/2014/main" id="{F35C86B6-3094-4791-B737-A36B6DAF66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5148275"/>
              </p:ext>
            </p:extLst>
          </p:nvPr>
        </p:nvGraphicFramePr>
        <p:xfrm>
          <a:off x="1195493" y="3998493"/>
          <a:ext cx="2939287" cy="2808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AEC1730-9805-4D3C-B982-88DAF9812BE3}"/>
              </a:ext>
            </a:extLst>
          </p:cNvPr>
          <p:cNvCxnSpPr>
            <a:cxnSpLocks/>
          </p:cNvCxnSpPr>
          <p:nvPr/>
        </p:nvCxnSpPr>
        <p:spPr>
          <a:xfrm flipH="1">
            <a:off x="4124649" y="2597003"/>
            <a:ext cx="868654" cy="76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11E39264-F415-44F3-8DC9-BA10F433CB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6" t="21386" r="8730" b="27789"/>
          <a:stretch/>
        </p:blipFill>
        <p:spPr>
          <a:xfrm>
            <a:off x="2220686" y="5504224"/>
            <a:ext cx="888899" cy="586210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606103F2-AB2F-4233-9284-E5507BD098D5}"/>
              </a:ext>
            </a:extLst>
          </p:cNvPr>
          <p:cNvGrpSpPr/>
          <p:nvPr/>
        </p:nvGrpSpPr>
        <p:grpSpPr>
          <a:xfrm>
            <a:off x="9567420" y="4061052"/>
            <a:ext cx="1003150" cy="1190446"/>
            <a:chOff x="6520400" y="3982278"/>
            <a:chExt cx="1003150" cy="1190446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4530E1CA-A1A6-4D7E-960C-419ED6D23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400" y="3982278"/>
              <a:ext cx="1003150" cy="517890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323C6BFF-BAE4-4C05-A448-BB08A8F949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36" t="21386" r="8730" b="27789"/>
            <a:stretch/>
          </p:blipFill>
          <p:spPr>
            <a:xfrm>
              <a:off x="6721358" y="4802891"/>
              <a:ext cx="601232" cy="369833"/>
            </a:xfrm>
            <a:prstGeom prst="rect">
              <a:avLst/>
            </a:prstGeom>
          </p:spPr>
        </p:pic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25DE829-AED3-46A2-918C-E774FA80F71B}"/>
                </a:ext>
              </a:extLst>
            </p:cNvPr>
            <p:cNvCxnSpPr>
              <a:stCxn id="81" idx="2"/>
              <a:endCxn id="82" idx="0"/>
            </p:cNvCxnSpPr>
            <p:nvPr/>
          </p:nvCxnSpPr>
          <p:spPr>
            <a:xfrm flipH="1">
              <a:off x="7021975" y="4500168"/>
              <a:ext cx="1" cy="30272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E9DB0C5-084F-4CE9-9C8D-0AE3BB8EAB39}"/>
              </a:ext>
            </a:extLst>
          </p:cNvPr>
          <p:cNvGrpSpPr/>
          <p:nvPr/>
        </p:nvGrpSpPr>
        <p:grpSpPr>
          <a:xfrm>
            <a:off x="4733953" y="4935226"/>
            <a:ext cx="1003150" cy="1190446"/>
            <a:chOff x="6520400" y="3982278"/>
            <a:chExt cx="1003150" cy="1190446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9AEA67F8-304D-4463-A62B-A4A352497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400" y="3982278"/>
              <a:ext cx="1003150" cy="517890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C5925A56-E8D2-4547-A943-702721298B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36" t="21386" r="8730" b="27789"/>
            <a:stretch/>
          </p:blipFill>
          <p:spPr>
            <a:xfrm>
              <a:off x="6721358" y="4802891"/>
              <a:ext cx="601232" cy="369833"/>
            </a:xfrm>
            <a:prstGeom prst="rect">
              <a:avLst/>
            </a:prstGeom>
          </p:spPr>
        </p:pic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B1CA1B3-4B46-46AE-AC74-1BE1778E9231}"/>
                </a:ext>
              </a:extLst>
            </p:cNvPr>
            <p:cNvCxnSpPr>
              <a:stCxn id="90" idx="2"/>
              <a:endCxn id="91" idx="0"/>
            </p:cNvCxnSpPr>
            <p:nvPr/>
          </p:nvCxnSpPr>
          <p:spPr>
            <a:xfrm flipH="1">
              <a:off x="7021975" y="4500168"/>
              <a:ext cx="1" cy="30272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9F30747E-159D-4ED7-A10D-F73CBEFADB82}"/>
              </a:ext>
            </a:extLst>
          </p:cNvPr>
          <p:cNvSpPr txBox="1"/>
          <p:nvPr/>
        </p:nvSpPr>
        <p:spPr>
          <a:xfrm>
            <a:off x="5309659" y="544196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pull (as needed)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80C8B75-9447-477D-93C7-90E015043F29}"/>
              </a:ext>
            </a:extLst>
          </p:cNvPr>
          <p:cNvCxnSpPr>
            <a:cxnSpLocks/>
          </p:cNvCxnSpPr>
          <p:nvPr/>
        </p:nvCxnSpPr>
        <p:spPr>
          <a:xfrm flipH="1">
            <a:off x="4134780" y="5797329"/>
            <a:ext cx="7645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2F0CF28-6BC3-455A-9488-56201CB1F1F1}"/>
              </a:ext>
            </a:extLst>
          </p:cNvPr>
          <p:cNvSpPr txBox="1"/>
          <p:nvPr/>
        </p:nvSpPr>
        <p:spPr>
          <a:xfrm>
            <a:off x="4282914" y="5504224"/>
            <a:ext cx="552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fetch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C5B56DB-EE21-4338-9FD1-8EE631845855}"/>
              </a:ext>
            </a:extLst>
          </p:cNvPr>
          <p:cNvSpPr txBox="1"/>
          <p:nvPr/>
        </p:nvSpPr>
        <p:spPr>
          <a:xfrm>
            <a:off x="10192954" y="4576415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pull (as needed)</a:t>
            </a:r>
          </a:p>
        </p:txBody>
      </p:sp>
      <p:sp>
        <p:nvSpPr>
          <p:cNvPr id="108" name="Arrow: Curved Left 107">
            <a:extLst>
              <a:ext uri="{FF2B5EF4-FFF2-40B4-BE49-F238E27FC236}">
                <a16:creationId xmlns:a16="http://schemas.microsoft.com/office/drawing/2014/main" id="{AE8EFD7D-C631-43B9-8E51-5904DCFB2993}"/>
              </a:ext>
            </a:extLst>
          </p:cNvPr>
          <p:cNvSpPr/>
          <p:nvPr/>
        </p:nvSpPr>
        <p:spPr>
          <a:xfrm rot="10800000">
            <a:off x="316723" y="2326042"/>
            <a:ext cx="278638" cy="677133"/>
          </a:xfrm>
          <a:prstGeom prst="curvedLef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1691DD2-B429-442E-AFBF-C46AC268F1D4}"/>
              </a:ext>
            </a:extLst>
          </p:cNvPr>
          <p:cNvGrpSpPr/>
          <p:nvPr/>
        </p:nvGrpSpPr>
        <p:grpSpPr>
          <a:xfrm>
            <a:off x="10471235" y="3045054"/>
            <a:ext cx="583489" cy="590280"/>
            <a:chOff x="10768248" y="3482624"/>
            <a:chExt cx="583489" cy="590280"/>
          </a:xfrm>
        </p:grpSpPr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840FB0B0-B731-4270-A21D-1E2809A43664}"/>
                </a:ext>
              </a:extLst>
            </p:cNvPr>
            <p:cNvSpPr/>
            <p:nvPr/>
          </p:nvSpPr>
          <p:spPr>
            <a:xfrm rot="20051738">
              <a:off x="10768248" y="3482624"/>
              <a:ext cx="583489" cy="590280"/>
            </a:xfrm>
            <a:prstGeom prst="arc">
              <a:avLst>
                <a:gd name="adj1" fmla="val 2594737"/>
                <a:gd name="adj2" fmla="val 2338731"/>
              </a:avLst>
            </a:prstGeom>
            <a:noFill/>
            <a:ln w="28575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3D3DFAF-A92F-4961-A5BE-4515116BD585}"/>
                </a:ext>
              </a:extLst>
            </p:cNvPr>
            <p:cNvSpPr txBox="1"/>
            <p:nvPr/>
          </p:nvSpPr>
          <p:spPr>
            <a:xfrm>
              <a:off x="10792932" y="359309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pull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154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6B46-85C4-7EA1-9731-9B8BA55D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GitHub 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9B6E2-092B-0C8D-4FD9-52499F6A4700}"/>
              </a:ext>
            </a:extLst>
          </p:cNvPr>
          <p:cNvSpPr txBox="1"/>
          <p:nvPr/>
        </p:nvSpPr>
        <p:spPr>
          <a:xfrm>
            <a:off x="2027582" y="2206487"/>
            <a:ext cx="1759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Documentation: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Community: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F8BFC-8332-C3A2-1873-54F1ACAEE88A}"/>
              </a:ext>
            </a:extLst>
          </p:cNvPr>
          <p:cNvSpPr txBox="1"/>
          <p:nvPr/>
        </p:nvSpPr>
        <p:spPr>
          <a:xfrm>
            <a:off x="3787359" y="2206487"/>
            <a:ext cx="3897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https://docs.github.com/en/get-started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914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3557</TotalTime>
  <Words>343</Words>
  <Application>Microsoft Macintosh PowerPoint</Application>
  <PresentationFormat>Widescreen</PresentationFormat>
  <Paragraphs>90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Some Basic Git Commands and Terms</vt:lpstr>
      <vt:lpstr>Basic Process Used by the Lab</vt:lpstr>
      <vt:lpstr>Online GitHub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Morris</dc:creator>
  <cp:lastModifiedBy>Laura Morris</cp:lastModifiedBy>
  <cp:revision>18</cp:revision>
  <dcterms:created xsi:type="dcterms:W3CDTF">2022-02-27T16:34:06Z</dcterms:created>
  <dcterms:modified xsi:type="dcterms:W3CDTF">2023-01-30T03:13:57Z</dcterms:modified>
</cp:coreProperties>
</file>