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a26e88a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a26e88a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a26e88a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a26e88a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a26e88a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a26e88a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a26e88a4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a26e88a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a26e88a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a26e88a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a26e88a4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a26e88a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Spam Or Not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Charlie, Laura, Patricio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II - StopWord et WordNetLemmatizer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III - CHOIX DE LA </a:t>
            </a:r>
            <a:r>
              <a:rPr lang="fr"/>
              <a:t>MÉTHODE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IV -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VI -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 LA METHODE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testé deux méthode d’extraction de texte de la librairie Sickit Learn: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CountVectorizer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TfidfVectorizer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Voyons ce qu’ils font: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500">
                <a:solidFill>
                  <a:schemeClr val="dk2"/>
                </a:solidFill>
              </a:rPr>
              <a:t>CountVectorizer</a:t>
            </a:r>
            <a:endParaRPr sz="25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2100">
                <a:solidFill>
                  <a:srgbClr val="202124"/>
                </a:solidFill>
                <a:highlight>
                  <a:schemeClr val="lt1"/>
                </a:highlight>
              </a:rPr>
              <a:t>Convertit un ensemble de texte en un vecteur de nombres de termes/tokens.</a:t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-"/>
            </a:pPr>
            <a:r>
              <a:rPr lang="fr" sz="2100">
                <a:solidFill>
                  <a:srgbClr val="202124"/>
                </a:solidFill>
                <a:highlight>
                  <a:schemeClr val="lt1"/>
                </a:highlight>
              </a:rPr>
              <a:t>Comptabilise le nombre de fois qu’un token apparaît</a:t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429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2100">
                <a:solidFill>
                  <a:srgbClr val="202124"/>
                </a:solidFill>
                <a:highlight>
                  <a:schemeClr val="lt1"/>
                </a:highlight>
              </a:rPr>
              <a:t>Permet le preprocessing des tokens.</a:t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tfidfVectorizer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202124"/>
                </a:solidFill>
                <a:highlight>
                  <a:schemeClr val="lt1"/>
                </a:highlight>
              </a:rPr>
              <a:t>Convertit une collection de textes bruts en une matrice de fonctionnalités TF-IDF</a:t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100"/>
              <a:buFont typeface="Roboto"/>
              <a:buChar char="-"/>
            </a:pPr>
            <a:r>
              <a:rPr lang="fr" sz="2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Tf → term-frequency</a:t>
            </a:r>
            <a:endParaRPr sz="2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100"/>
              <a:buFont typeface="Roboto"/>
              <a:buChar char="-"/>
            </a:pPr>
            <a:r>
              <a:rPr lang="fr" sz="2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idf → inverse document-frequency</a:t>
            </a:r>
            <a:endParaRPr sz="2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tfidfVectorizer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Minimise le poids des mots fréquents ‘un, le, la, des, etc’</a:t>
            </a:r>
            <a:r>
              <a:rPr lang="fr">
                <a:highlight>
                  <a:schemeClr val="lt1"/>
                </a:highlight>
              </a:rPr>
              <a:t> </a:t>
            </a:r>
            <a:r>
              <a:rPr lang="fr">
                <a:highlight>
                  <a:schemeClr val="lt1"/>
                </a:highlight>
              </a:rPr>
              <a:t>porteurs de très peu d'informations significatives sur le contenu réel du document.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>
                <a:highlight>
                  <a:schemeClr val="lt1"/>
                </a:highlight>
              </a:rPr>
              <a:t>Accorde plus de poids aux mots peu féquents et qui sont plus porteurs d’informations significatives.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