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88" d="100"/>
          <a:sy n="88" d="100"/>
        </p:scale>
        <p:origin x="747" y="8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A37D-C8E5-48D9-9934-57B362044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AC427-362E-44CE-9C65-5D1FF90D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5B4E-3981-43C6-A018-E9E2C0B3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2517-F222-4279-8748-A4DB88C6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893F-F70D-49A7-9BC3-E7B01A30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1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54A7-5967-4735-AD20-CD8956FD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39284-ACEB-4CD5-938B-540E55DE0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E9AE9-11BB-4E19-9E6D-462F74B9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0DDF-4C34-45B2-9BB6-56D27D2D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2CFD-A330-42AB-A2CD-27AAFFBE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F1EDE-F951-4297-97F8-05BE97DB4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32C57-7125-49EE-80A9-4DC640F98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6E80-AEA8-4388-B2C9-23FFF87D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ED32-6699-4C0D-AEF8-2BCB6489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93C0-3AC7-4786-A0D1-EE942203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FB28-4F1B-45BB-8247-EC3F6C3D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11AD-4352-4F16-8B13-7A38C6AF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3D80-E3FE-4916-898B-E981E142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6D90-588A-4E71-AEF5-3086DAD6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23F3-74B3-4284-96BD-82A9A1C2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4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9717-B90A-45F6-A0A9-0AED1E23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5B2F-BCCD-4273-89EC-A04EA6F6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392C-9EDA-4D7B-BCBE-E2769961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44A8-CE26-4716-9116-DCF8E969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9229-F294-42DD-B89F-87041CB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1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F9CD-CD43-4502-8B4F-704352CC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03E7-AAEF-466D-8061-E1E2D846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AF6E7-76DD-4252-87E9-0727E559E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EED0-8F5E-4211-AE5B-B93F5B77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48CE-82F0-4A86-9BBF-B86E8450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5D705-AE63-43EA-A866-72A7B73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DB9B-7F47-469B-8AAE-3F3A632E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9980B-4FCD-48F3-9FF0-C2038AB02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2104-2C64-420E-8EDC-79283A95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DD7F3-43DD-464A-B5E9-D25EC6286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DB07E-BA7E-436B-BA11-110DF595A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A4273-30BD-4E4F-8879-90205E75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C545A-3043-4062-9A6F-D6E0C0EC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720E-651B-48E0-91A4-A36FD96B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0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B94C-EA5B-4006-8A60-245F91BB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082B2-A97C-4C8B-878A-EAF8EC3F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B7849-5916-454A-985B-C8BF110C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91FE-89E8-4396-9EC3-60128C0F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72AF7-E50E-4809-9B6A-9E3BC7E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F684B-FF7F-4F48-B688-AB639215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7B5CA-8361-4C7A-B3B7-8F6F6F7E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9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634-952E-4A17-9CC0-8954C7A6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FA7F-C7B5-4AB1-A409-59B8AC42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2BD6-192E-498F-8A22-C75D2C8D9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48C0-FD59-4162-AB37-A5F104E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05A6-361F-4BB0-B66B-A758EF19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C1A7-189D-477D-81C3-3183BFE6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0C97-4004-45D6-88CB-94CC4C39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5CCE1-902F-4A94-A159-59A0012D0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C9200-7C93-4595-8C6C-CD1AFFC9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ACA8F-253B-4618-990B-120AAD54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E3FC2-806C-4186-ABE6-5C066096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E0DA6-A6B7-45D9-B9A2-C9272189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4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7F1AE-1A30-47C2-BDF1-249D408D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24B1-8F42-43B0-AA30-EB578007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F152-2CA9-4443-8F3E-AA9A2F95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EE75-6229-45A2-84E3-1BE5E7E2F86E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3DF5-029E-4BDF-9F8A-E16610C95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3522-DD94-4B53-9454-31365CE53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743A-ECB9-4E7D-AFB5-5EAE1057C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FDEF6-75C7-4766-B01B-91C0D5901C3C}"/>
              </a:ext>
            </a:extLst>
          </p:cNvPr>
          <p:cNvSpPr txBox="1"/>
          <p:nvPr/>
        </p:nvSpPr>
        <p:spPr>
          <a:xfrm>
            <a:off x="566055" y="468077"/>
            <a:ext cx="777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>
                <a:latin typeface="Stencil" panose="040409050D0802020404" pitchFamily="82" charset="0"/>
                <a:cs typeface="Khmer UI" panose="020B0604020202020204" pitchFamily="34" charset="0"/>
              </a:rPr>
              <a:t>C</a:t>
            </a:r>
            <a:endParaRPr lang="en-GB" sz="3600" dirty="0">
              <a:latin typeface="Stencil" panose="040409050D0802020404" pitchFamily="82" charset="0"/>
              <a:cs typeface="Khmer UI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5CD69-2A79-4FB7-ABA5-6E731C9E9976}"/>
              </a:ext>
            </a:extLst>
          </p:cNvPr>
          <p:cNvSpPr txBox="1"/>
          <p:nvPr/>
        </p:nvSpPr>
        <p:spPr>
          <a:xfrm>
            <a:off x="566054" y="1467270"/>
            <a:ext cx="777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>
                <a:latin typeface="Stencil" panose="040409050D0802020404" pitchFamily="82" charset="0"/>
              </a:rPr>
              <a:t>O</a:t>
            </a:r>
            <a:endParaRPr lang="en-GB" sz="8000" dirty="0">
              <a:latin typeface="Stencil" panose="040409050D08020204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1644D-C8A8-43A6-A848-33B291C79F1A}"/>
              </a:ext>
            </a:extLst>
          </p:cNvPr>
          <p:cNvSpPr txBox="1"/>
          <p:nvPr/>
        </p:nvSpPr>
        <p:spPr>
          <a:xfrm>
            <a:off x="562946" y="2466463"/>
            <a:ext cx="861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>
                <a:latin typeface="Stencil" panose="040409050D0802020404" pitchFamily="82" charset="0"/>
              </a:rPr>
              <a:t>R</a:t>
            </a:r>
            <a:endParaRPr lang="en-GB" sz="8000" dirty="0">
              <a:latin typeface="Stencil" panose="040409050D0802020404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63BA6-69AE-4B6E-ADA3-A78F1EF0B5D0}"/>
              </a:ext>
            </a:extLst>
          </p:cNvPr>
          <p:cNvSpPr txBox="1"/>
          <p:nvPr/>
        </p:nvSpPr>
        <p:spPr>
          <a:xfrm>
            <a:off x="606489" y="3429000"/>
            <a:ext cx="936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>
                <a:latin typeface="Stencil" panose="040409050D0802020404" pitchFamily="82" charset="0"/>
              </a:rPr>
              <a:t>E</a:t>
            </a:r>
            <a:endParaRPr lang="en-GB" sz="8000" dirty="0">
              <a:latin typeface="Stencil" panose="040409050D0802020404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CE42A-602A-4001-B687-00123C46AA1E}"/>
              </a:ext>
            </a:extLst>
          </p:cNvPr>
          <p:cNvSpPr txBox="1"/>
          <p:nvPr/>
        </p:nvSpPr>
        <p:spPr>
          <a:xfrm>
            <a:off x="1210644" y="1141589"/>
            <a:ext cx="171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Gill Sans MT" panose="020B0502020104020203" pitchFamily="34" charset="0"/>
              </a:rPr>
              <a:t>O N S U L T</a:t>
            </a:r>
            <a:endParaRPr lang="en-AU" sz="1400" b="1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B732D-A2C5-443A-AAAC-E2784042A942}"/>
              </a:ext>
            </a:extLst>
          </p:cNvPr>
          <p:cNvSpPr txBox="1"/>
          <p:nvPr/>
        </p:nvSpPr>
        <p:spPr>
          <a:xfrm>
            <a:off x="333566" y="2149575"/>
            <a:ext cx="347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Gill Sans MT" panose="020B0502020104020203" pitchFamily="34" charset="0"/>
              </a:rPr>
              <a:t>P T I M I S 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AEFB9-D3C9-4A0D-A7DC-D6BED8F34F1E}"/>
              </a:ext>
            </a:extLst>
          </p:cNvPr>
          <p:cNvSpPr txBox="1"/>
          <p:nvPr/>
        </p:nvSpPr>
        <p:spPr>
          <a:xfrm>
            <a:off x="562946" y="3155370"/>
            <a:ext cx="447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Gill Sans MT" panose="020B0502020104020203" pitchFamily="34" charset="0"/>
              </a:rPr>
              <a:t>E V O L U T I O N I S 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574A7-D8B8-43CC-B941-71DDD42BFAF7}"/>
              </a:ext>
            </a:extLst>
          </p:cNvPr>
          <p:cNvSpPr txBox="1"/>
          <p:nvPr/>
        </p:nvSpPr>
        <p:spPr>
          <a:xfrm>
            <a:off x="124407" y="4106790"/>
            <a:ext cx="4037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Gill Sans MT" panose="020B0502020104020203" pitchFamily="34" charset="0"/>
              </a:rPr>
              <a:t>X E C U T E</a:t>
            </a:r>
          </a:p>
        </p:txBody>
      </p:sp>
    </p:spTree>
    <p:extLst>
      <p:ext uri="{BB962C8B-B14F-4D97-AF65-F5344CB8AC3E}">
        <p14:creationId xmlns:p14="http://schemas.microsoft.com/office/powerpoint/2010/main" val="24605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Stencil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Ryan-McInally</dc:creator>
  <cp:lastModifiedBy>Olivia Ryan-McInally</cp:lastModifiedBy>
  <cp:revision>1</cp:revision>
  <dcterms:created xsi:type="dcterms:W3CDTF">2021-10-15T04:59:31Z</dcterms:created>
  <dcterms:modified xsi:type="dcterms:W3CDTF">2021-10-15T05:13:24Z</dcterms:modified>
</cp:coreProperties>
</file>