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FF68"/>
    <a:srgbClr val="80FF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8" autoAdjust="0"/>
    <p:restoredTop sz="94660"/>
  </p:normalViewPr>
  <p:slideViewPr>
    <p:cSldViewPr snapToGrid="0">
      <p:cViewPr>
        <p:scale>
          <a:sx n="120" d="100"/>
          <a:sy n="120" d="100"/>
        </p:scale>
        <p:origin x="-2574" y="-10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CE2A-883A-4D57-92DD-C93851D019AB}" type="datetimeFigureOut">
              <a:rPr lang="es-MX" smtClean="0"/>
              <a:t>17/11/2018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247-E917-471B-969E-F40A1CD642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5726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CE2A-883A-4D57-92DD-C93851D019AB}" type="datetimeFigureOut">
              <a:rPr lang="es-MX" smtClean="0"/>
              <a:t>17/11/2018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247-E917-471B-969E-F40A1CD642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4709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CE2A-883A-4D57-92DD-C93851D019AB}" type="datetimeFigureOut">
              <a:rPr lang="es-MX" smtClean="0"/>
              <a:t>17/11/2018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247-E917-471B-969E-F40A1CD642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305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CE2A-883A-4D57-92DD-C93851D019AB}" type="datetimeFigureOut">
              <a:rPr lang="es-MX" smtClean="0"/>
              <a:t>17/11/2018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247-E917-471B-969E-F40A1CD642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1685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CE2A-883A-4D57-92DD-C93851D019AB}" type="datetimeFigureOut">
              <a:rPr lang="es-MX" smtClean="0"/>
              <a:t>17/11/2018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247-E917-471B-969E-F40A1CD642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59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CE2A-883A-4D57-92DD-C93851D019AB}" type="datetimeFigureOut">
              <a:rPr lang="es-MX" smtClean="0"/>
              <a:t>17/11/2018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247-E917-471B-969E-F40A1CD642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35005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CE2A-883A-4D57-92DD-C93851D019AB}" type="datetimeFigureOut">
              <a:rPr lang="es-MX" smtClean="0"/>
              <a:t>17/11/2018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247-E917-471B-969E-F40A1CD642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8709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CE2A-883A-4D57-92DD-C93851D019AB}" type="datetimeFigureOut">
              <a:rPr lang="es-MX" smtClean="0"/>
              <a:t>17/11/2018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247-E917-471B-969E-F40A1CD642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19949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CE2A-883A-4D57-92DD-C93851D019AB}" type="datetimeFigureOut">
              <a:rPr lang="es-MX" smtClean="0"/>
              <a:t>17/11/2018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247-E917-471B-969E-F40A1CD642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0119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CE2A-883A-4D57-92DD-C93851D019AB}" type="datetimeFigureOut">
              <a:rPr lang="es-MX" smtClean="0"/>
              <a:t>17/11/2018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247-E917-471B-969E-F40A1CD642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99724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8DCE2A-883A-4D57-92DD-C93851D019AB}" type="datetimeFigureOut">
              <a:rPr lang="es-MX" smtClean="0"/>
              <a:t>17/11/2018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14247-E917-471B-969E-F40A1CD642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98249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8DCE2A-883A-4D57-92DD-C93851D019AB}" type="datetimeFigureOut">
              <a:rPr lang="es-MX" smtClean="0"/>
              <a:t>17/11/2018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14247-E917-471B-969E-F40A1CD642E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2128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86" y="1602297"/>
            <a:ext cx="12181239" cy="371701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CA02D8-D379-4A30-859D-1512E31C45A1}"/>
              </a:ext>
            </a:extLst>
          </p:cNvPr>
          <p:cNvSpPr/>
          <p:nvPr/>
        </p:nvSpPr>
        <p:spPr>
          <a:xfrm>
            <a:off x="8031194" y="2992516"/>
            <a:ext cx="1704506" cy="10725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TextBox 5"/>
          <p:cNvSpPr txBox="1"/>
          <p:nvPr/>
        </p:nvSpPr>
        <p:spPr>
          <a:xfrm>
            <a:off x="1138687" y="1716656"/>
            <a:ext cx="3786996" cy="130805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/>
              <a:t>IPTVAutenticacion</a:t>
            </a:r>
            <a:endParaRPr lang="es-MX" b="1" dirty="0"/>
          </a:p>
          <a:p>
            <a:pPr algn="ctr"/>
            <a:r>
              <a:rPr lang="es-MX" sz="1100" b="1" i="1" dirty="0"/>
              <a:t>(asíncrono)</a:t>
            </a:r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</p:txBody>
      </p:sp>
      <p:sp>
        <p:nvSpPr>
          <p:cNvPr id="7" name="TextBox 6"/>
          <p:cNvSpPr txBox="1"/>
          <p:nvPr/>
        </p:nvSpPr>
        <p:spPr>
          <a:xfrm>
            <a:off x="2911415" y="3899945"/>
            <a:ext cx="2078967" cy="136960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endParaRPr lang="es-MX" dirty="0"/>
          </a:p>
          <a:p>
            <a:pPr algn="ctr"/>
            <a:r>
              <a:rPr lang="es-MX" b="1" dirty="0"/>
              <a:t>Banco</a:t>
            </a:r>
          </a:p>
          <a:p>
            <a:pPr algn="ctr"/>
            <a:r>
              <a:rPr lang="es-MX" sz="1100" b="1" i="1" dirty="0"/>
              <a:t>(síncrono)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103962" y="1716656"/>
            <a:ext cx="5653178" cy="1308050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b="1" dirty="0" err="1"/>
              <a:t>IPTVServicio</a:t>
            </a:r>
            <a:endParaRPr lang="es-MX" b="1" dirty="0"/>
          </a:p>
          <a:p>
            <a:pPr algn="ctr"/>
            <a:r>
              <a:rPr lang="es-MX" sz="1100" b="1" i="1" dirty="0"/>
              <a:t>(asíncrono)</a:t>
            </a:r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  <a:p>
            <a:pPr algn="ctr"/>
            <a:endParaRPr lang="es-MX" sz="1000" dirty="0"/>
          </a:p>
        </p:txBody>
      </p:sp>
      <p:sp>
        <p:nvSpPr>
          <p:cNvPr id="9" name="TextBox 8"/>
          <p:cNvSpPr txBox="1"/>
          <p:nvPr/>
        </p:nvSpPr>
        <p:spPr>
          <a:xfrm>
            <a:off x="6737231" y="3908924"/>
            <a:ext cx="2587926" cy="1369606"/>
          </a:xfrm>
          <a:prstGeom prst="rect">
            <a:avLst/>
          </a:prstGeom>
          <a:noFill/>
          <a:ln w="1905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endParaRPr lang="es-MX" b="1" dirty="0"/>
          </a:p>
          <a:p>
            <a:pPr algn="ctr"/>
            <a:r>
              <a:rPr lang="es-MX" b="1" dirty="0"/>
              <a:t>Proveedor</a:t>
            </a:r>
          </a:p>
          <a:p>
            <a:pPr algn="ctr"/>
            <a:r>
              <a:rPr lang="es-MX" sz="1100" b="1" i="1" dirty="0"/>
              <a:t>(Síncrono)</a:t>
            </a:r>
            <a:endParaRPr lang="es-MX" sz="1000" dirty="0"/>
          </a:p>
        </p:txBody>
      </p:sp>
      <p:sp>
        <p:nvSpPr>
          <p:cNvPr id="2" name="Rectangle 1"/>
          <p:cNvSpPr/>
          <p:nvPr/>
        </p:nvSpPr>
        <p:spPr>
          <a:xfrm>
            <a:off x="776377" y="2743200"/>
            <a:ext cx="293298" cy="14664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" name="TextBox 2"/>
          <p:cNvSpPr txBox="1"/>
          <p:nvPr/>
        </p:nvSpPr>
        <p:spPr>
          <a:xfrm>
            <a:off x="169339" y="1867961"/>
            <a:ext cx="1945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iptvAutenticacionRequest</a:t>
            </a:r>
            <a:r>
              <a:rPr lang="es-MX" sz="1200" b="1" dirty="0"/>
              <a:t> &gt;</a:t>
            </a:r>
          </a:p>
        </p:txBody>
      </p:sp>
      <p:sp>
        <p:nvSpPr>
          <p:cNvPr id="10" name="TextBox 9"/>
          <p:cNvSpPr txBox="1"/>
          <p:nvPr/>
        </p:nvSpPr>
        <p:spPr>
          <a:xfrm rot="19222687">
            <a:off x="3634664" y="1140537"/>
            <a:ext cx="23592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/>
              <a:t>&gt;</a:t>
            </a:r>
            <a:r>
              <a:rPr lang="es-MX" sz="1200" b="1" dirty="0" err="1"/>
              <a:t>iptvTransaccionFallidaResponse</a:t>
            </a:r>
            <a:r>
              <a:rPr lang="es-MX" sz="1200" b="1" dirty="0"/>
              <a:t>&gt;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65856" y="1867961"/>
            <a:ext cx="19456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iptvAutenticacionRequest</a:t>
            </a:r>
            <a:r>
              <a:rPr lang="es-MX" sz="1200" b="1" dirty="0"/>
              <a:t> &gt;</a:t>
            </a:r>
          </a:p>
        </p:txBody>
      </p:sp>
      <p:sp>
        <p:nvSpPr>
          <p:cNvPr id="12" name="TextBox 11"/>
          <p:cNvSpPr txBox="1"/>
          <p:nvPr/>
        </p:nvSpPr>
        <p:spPr>
          <a:xfrm rot="5400000">
            <a:off x="2804496" y="3405815"/>
            <a:ext cx="1434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transaccionRequest</a:t>
            </a:r>
            <a:endParaRPr lang="es-MX" sz="1200" b="1" dirty="0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3822239" y="3392341"/>
            <a:ext cx="15271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transaccionResponse</a:t>
            </a:r>
            <a:endParaRPr lang="es-MX" sz="12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4327467" y="1903047"/>
            <a:ext cx="130414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servicioRequest</a:t>
            </a:r>
            <a:r>
              <a:rPr lang="es-MX" sz="1200" b="1" dirty="0"/>
              <a:t> &gt;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430956" y="1915066"/>
            <a:ext cx="17045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subscripcionResponse</a:t>
            </a:r>
            <a:r>
              <a:rPr lang="es-MX" sz="1200" b="1" dirty="0"/>
              <a:t> &gt;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247954" y="2574684"/>
            <a:ext cx="124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queue</a:t>
            </a:r>
            <a:r>
              <a:rPr lang="es-MX" sz="1200" dirty="0"/>
              <a:t>/A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674180" y="399346"/>
            <a:ext cx="124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queue</a:t>
            </a:r>
            <a:r>
              <a:rPr lang="es-MX" sz="1200" dirty="0"/>
              <a:t>/C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103962" y="2628766"/>
            <a:ext cx="124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queue</a:t>
            </a:r>
            <a:r>
              <a:rPr lang="es-MX" sz="1200" dirty="0"/>
              <a:t>/B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AD06BB8-F7B7-4D53-AC22-5C78D85EDC32}"/>
              </a:ext>
            </a:extLst>
          </p:cNvPr>
          <p:cNvSpPr/>
          <p:nvPr/>
        </p:nvSpPr>
        <p:spPr>
          <a:xfrm>
            <a:off x="7033265" y="2123763"/>
            <a:ext cx="3489352" cy="853289"/>
          </a:xfrm>
          <a:prstGeom prst="roundRect">
            <a:avLst/>
          </a:prstGeom>
          <a:solidFill>
            <a:srgbClr val="68FF68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1200" dirty="0">
                <a:solidFill>
                  <a:schemeClr val="tx1"/>
                </a:solidFill>
              </a:rPr>
              <a:t>Selección de paquetes + Definición de calidad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864848" y="2098442"/>
            <a:ext cx="12447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 err="1"/>
              <a:t>queue</a:t>
            </a:r>
            <a:r>
              <a:rPr lang="es-MX" sz="1200" dirty="0"/>
              <a:t>/D</a:t>
            </a:r>
          </a:p>
        </p:txBody>
      </p:sp>
      <p:sp>
        <p:nvSpPr>
          <p:cNvPr id="23" name="TextBox 22"/>
          <p:cNvSpPr txBox="1"/>
          <p:nvPr/>
        </p:nvSpPr>
        <p:spPr>
          <a:xfrm rot="16200000">
            <a:off x="6972204" y="3302335"/>
            <a:ext cx="13664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proveedorRequest</a:t>
            </a:r>
            <a:endParaRPr lang="es-MX" sz="12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8823707" y="4017416"/>
            <a:ext cx="1459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b="1" dirty="0" err="1"/>
              <a:t>proveedorResponse</a:t>
            </a:r>
            <a:endParaRPr lang="es-MX" sz="1200" b="1" dirty="0"/>
          </a:p>
        </p:txBody>
      </p:sp>
    </p:spTree>
    <p:extLst>
      <p:ext uri="{BB962C8B-B14F-4D97-AF65-F5344CB8AC3E}">
        <p14:creationId xmlns:p14="http://schemas.microsoft.com/office/powerpoint/2010/main" val="62060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50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TEMAOS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Thom Vald</dc:creator>
  <cp:lastModifiedBy>Laura Edith Mata</cp:lastModifiedBy>
  <cp:revision>12</cp:revision>
  <dcterms:created xsi:type="dcterms:W3CDTF">2018-11-09T21:52:10Z</dcterms:created>
  <dcterms:modified xsi:type="dcterms:W3CDTF">2018-11-17T22:37:44Z</dcterms:modified>
</cp:coreProperties>
</file>