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5"/>
  </p:normalViewPr>
  <p:slideViewPr>
    <p:cSldViewPr snapToGrid="0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0B80-893C-BB02-1B0F-3751885A4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FAE9A-3B90-94CB-6AA0-23723B265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B834-EF45-622B-17D1-DB236788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3239-19D5-AF2C-3AC7-729C51F2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7AE3-30D3-CC80-5AC0-4A2975E7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D685-0531-943A-85C7-570A0375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1DF08-AD8A-E017-0B93-C0666A8B0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6620-0DF8-A3C7-74DF-035F645E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C9B3-2D2A-D5A4-02F4-25C844B8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00039-ED3F-8A76-C04A-BA694410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9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312DC-AEF6-87C4-5F23-9A55A05D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2759F-A783-56E9-4910-382AC648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7EEE-D87A-FA60-1EBF-F23BB1D7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3E2A-F65E-8935-8E00-706E7D5E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443F-F883-5912-7F94-60FFD295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7B57-8686-B636-0AE8-F9DEF17E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F605-2F91-3FE0-4947-10E872DA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3412-D64D-AC5B-91BF-EA41C5E4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776D-DDCD-C172-1157-FE6EDA7C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20B7-82E7-CF75-B771-5C98F444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C4E0-F7D0-D7CF-2951-45C2461A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3A3B3-D341-3D3F-F19E-2D743063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CECD-565D-42BB-7920-C294CAB1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A314-E143-5B1A-8221-20B56904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38E5-EFB2-FE74-E14E-2F2889DA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7C50-4818-20F0-F42C-FD0969A4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B00F-13B3-8AC0-6C8A-507462BE7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264F6-ABD3-733C-E438-A92753EB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C25D-4C9A-B9F2-83D5-19A871DC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8FA7-01BE-1A1E-D742-31CA83FE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FE84-E9F6-E58D-133F-829ECDB4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AE91-D7F7-8563-87E0-80E93508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3940-D45F-24B7-FF4B-FB08B30D5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BBA9F-C356-BE1E-9842-CB33E08E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C4CBE-D005-58CB-4802-E54E3DE30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4B114-FA35-0632-0990-AB6279F3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D74F0-3728-0E1D-5CB0-B716F1EF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C289F-7C22-9BDD-EB21-A8789373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E39E0-2410-A2F1-93B2-CA3DC9B6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93C-4F16-1286-7647-A2E07051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BD126-D884-6F14-B52D-152F4179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7761-75EB-EED4-00BD-F79CF9D0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718EB-A08D-999D-4031-C8D0F433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FB844-7920-DEA7-8FF2-89791FC6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8545C-1B9A-C130-C4F4-5DBF6F4B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37D9B-03B7-F989-F7A9-64A772A6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B366-9A60-A8ED-318E-52502E64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9FF8-8211-2D7A-2CD3-70DDF673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0ED9C-E779-3A83-50B0-714A6D06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206F-1104-DC71-31C2-EF436A13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11D2-00DC-9DA4-C266-561DE7BB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75492-36B3-46C5-3DE7-A6CBB46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7021-1329-C4A7-7135-A158DCF1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D9EFF-368B-816E-BE4B-6A7D4BEA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9700D-B17B-87A6-A1CE-AEFDCC8A5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AF4C-62F7-EF7A-231D-6B9E4771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F9D9C-1145-0DFF-195B-84B272CE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F352-6630-F75B-F57F-230F4DFB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5F284-68BC-DB12-16A2-F43F4661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67845-A468-CE6A-89B2-314182C2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8E39-B7C7-41B9-128E-583CCE7DE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068A-C708-2B48-A6F0-F6675EA4F86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CD47-D216-D862-263B-9864E1C5F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071A-4384-45B9-DFBE-DAE188AAC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163E-F2DF-F948-B664-3E0F225E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tan wooden blocks&#10;&#10;Description automatically generated">
            <a:extLst>
              <a:ext uri="{FF2B5EF4-FFF2-40B4-BE49-F238E27FC236}">
                <a16:creationId xmlns:a16="http://schemas.microsoft.com/office/drawing/2014/main" id="{08894080-25B0-26BC-89B4-304A440B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87" y="1279526"/>
            <a:ext cx="4406900" cy="3305175"/>
          </a:xfrm>
          <a:prstGeom prst="rect">
            <a:avLst/>
          </a:prstGeom>
        </p:spPr>
      </p:pic>
      <p:pic>
        <p:nvPicPr>
          <p:cNvPr id="7" name="Picture 6" descr="A stack of wooden blocks&#10;&#10;Description automatically generated">
            <a:extLst>
              <a:ext uri="{FF2B5EF4-FFF2-40B4-BE49-F238E27FC236}">
                <a16:creationId xmlns:a16="http://schemas.microsoft.com/office/drawing/2014/main" id="{4978CC1D-6B92-BF34-F14D-6BF227CE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8" y="1228726"/>
            <a:ext cx="35813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Green</dc:creator>
  <cp:lastModifiedBy>Laura Green</cp:lastModifiedBy>
  <cp:revision>1</cp:revision>
  <cp:lastPrinted>2023-12-15T02:10:19Z</cp:lastPrinted>
  <dcterms:created xsi:type="dcterms:W3CDTF">2023-12-15T01:21:22Z</dcterms:created>
  <dcterms:modified xsi:type="dcterms:W3CDTF">2023-12-15T02:15:21Z</dcterms:modified>
</cp:coreProperties>
</file>