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ata5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ata5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68" r:id="rId2"/>
    <p:sldId id="273" r:id="rId3"/>
    <p:sldId id="274" r:id="rId4"/>
    <p:sldId id="333" r:id="rId5"/>
    <p:sldId id="275" r:id="rId6"/>
    <p:sldId id="334" r:id="rId7"/>
    <p:sldId id="335" r:id="rId8"/>
    <p:sldId id="336" r:id="rId9"/>
    <p:sldId id="338" r:id="rId10"/>
    <p:sldId id="337" r:id="rId11"/>
    <p:sldId id="339" r:id="rId12"/>
    <p:sldId id="340" r:id="rId13"/>
    <p:sldId id="332" r:id="rId14"/>
    <p:sldId id="308" r:id="rId15"/>
    <p:sldId id="344" r:id="rId16"/>
    <p:sldId id="318" r:id="rId17"/>
    <p:sldId id="312" r:id="rId18"/>
    <p:sldId id="345" r:id="rId19"/>
    <p:sldId id="347" r:id="rId20"/>
    <p:sldId id="348" r:id="rId21"/>
    <p:sldId id="346" r:id="rId22"/>
    <p:sldId id="352" r:id="rId23"/>
    <p:sldId id="315" r:id="rId24"/>
    <p:sldId id="322" r:id="rId25"/>
    <p:sldId id="325" r:id="rId26"/>
    <p:sldId id="323" r:id="rId27"/>
    <p:sldId id="286" r:id="rId28"/>
    <p:sldId id="309" r:id="rId29"/>
    <p:sldId id="349" r:id="rId30"/>
    <p:sldId id="327" r:id="rId31"/>
    <p:sldId id="326" r:id="rId32"/>
    <p:sldId id="350" r:id="rId33"/>
    <p:sldId id="311" r:id="rId34"/>
    <p:sldId id="290" r:id="rId35"/>
    <p:sldId id="351" r:id="rId36"/>
    <p:sldId id="320" r:id="rId37"/>
    <p:sldId id="32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D9F"/>
    <a:srgbClr val="C79377"/>
    <a:srgbClr val="C7794F"/>
    <a:srgbClr val="C74500"/>
    <a:srgbClr val="C7C7C7"/>
    <a:srgbClr val="C7A08B"/>
    <a:srgbClr val="C75F27"/>
    <a:srgbClr val="B7B7B7"/>
    <a:srgbClr val="C7BAB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44A70-1D0D-C64A-BBE0-F2BA8EC3B901}" v="465" dt="2024-11-04T21:01:29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95673"/>
  </p:normalViewPr>
  <p:slideViewPr>
    <p:cSldViewPr snapToGrid="0" snapToObjects="1">
      <p:cViewPr varScale="1">
        <p:scale>
          <a:sx n="98" d="100"/>
          <a:sy n="98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Stevens" userId="4b31d121-ee60-42cf-bd22-b4c4ff9fa23e" providerId="ADAL" clId="{368E2A24-53C1-4E46-805E-D89E8BE9D71E}"/>
    <pc:docChg chg="custSel addSld delSld modSld">
      <pc:chgData name="Laura Stevens" userId="4b31d121-ee60-42cf-bd22-b4c4ff9fa23e" providerId="ADAL" clId="{368E2A24-53C1-4E46-805E-D89E8BE9D71E}" dt="2024-10-11T19:05:13.856" v="528" actId="20577"/>
      <pc:docMkLst>
        <pc:docMk/>
      </pc:docMkLst>
      <pc:sldChg chg="modSp mod">
        <pc:chgData name="Laura Stevens" userId="4b31d121-ee60-42cf-bd22-b4c4ff9fa23e" providerId="ADAL" clId="{368E2A24-53C1-4E46-805E-D89E8BE9D71E}" dt="2024-10-11T19:02:27.725" v="357" actId="14100"/>
        <pc:sldMkLst>
          <pc:docMk/>
          <pc:sldMk cId="4230678678" sldId="288"/>
        </pc:sldMkLst>
        <pc:spChg chg="mod">
          <ac:chgData name="Laura Stevens" userId="4b31d121-ee60-42cf-bd22-b4c4ff9fa23e" providerId="ADAL" clId="{368E2A24-53C1-4E46-805E-D89E8BE9D71E}" dt="2024-10-11T19:02:27.725" v="357" actId="14100"/>
          <ac:spMkLst>
            <pc:docMk/>
            <pc:sldMk cId="4230678678" sldId="288"/>
            <ac:spMk id="19" creationId="{073422CA-2155-1D4E-902F-5731CFEFEE7A}"/>
          </ac:spMkLst>
        </pc:spChg>
      </pc:sldChg>
      <pc:sldChg chg="modSp mod">
        <pc:chgData name="Laura Stevens" userId="4b31d121-ee60-42cf-bd22-b4c4ff9fa23e" providerId="ADAL" clId="{368E2A24-53C1-4E46-805E-D89E8BE9D71E}" dt="2024-10-11T19:01:48.455" v="356" actId="14100"/>
        <pc:sldMkLst>
          <pc:docMk/>
          <pc:sldMk cId="4244729732" sldId="309"/>
        </pc:sldMkLst>
        <pc:spChg chg="mod">
          <ac:chgData name="Laura Stevens" userId="4b31d121-ee60-42cf-bd22-b4c4ff9fa23e" providerId="ADAL" clId="{368E2A24-53C1-4E46-805E-D89E8BE9D71E}" dt="2024-10-11T19:01:48.455" v="356" actId="14100"/>
          <ac:spMkLst>
            <pc:docMk/>
            <pc:sldMk cId="4244729732" sldId="309"/>
            <ac:spMk id="14" creationId="{CBF03D57-A0DF-E74F-8045-3D9F5F152E51}"/>
          </ac:spMkLst>
        </pc:spChg>
      </pc:sldChg>
      <pc:sldChg chg="modSp mod modAnim">
        <pc:chgData name="Laura Stevens" userId="4b31d121-ee60-42cf-bd22-b4c4ff9fa23e" providerId="ADAL" clId="{368E2A24-53C1-4E46-805E-D89E8BE9D71E}" dt="2024-10-11T18:54:41.463" v="177" actId="14100"/>
        <pc:sldMkLst>
          <pc:docMk/>
          <pc:sldMk cId="1624242143" sldId="318"/>
        </pc:sldMkLst>
        <pc:spChg chg="mod">
          <ac:chgData name="Laura Stevens" userId="4b31d121-ee60-42cf-bd22-b4c4ff9fa23e" providerId="ADAL" clId="{368E2A24-53C1-4E46-805E-D89E8BE9D71E}" dt="2024-10-11T18:54:41.463" v="177" actId="14100"/>
          <ac:spMkLst>
            <pc:docMk/>
            <pc:sldMk cId="1624242143" sldId="318"/>
            <ac:spMk id="17" creationId="{86E176D5-95D9-644C-84E8-331CD29B6FF7}"/>
          </ac:spMkLst>
        </pc:spChg>
      </pc:sldChg>
      <pc:sldChg chg="modSp mod">
        <pc:chgData name="Laura Stevens" userId="4b31d121-ee60-42cf-bd22-b4c4ff9fa23e" providerId="ADAL" clId="{368E2A24-53C1-4E46-805E-D89E8BE9D71E}" dt="2024-10-11T19:05:13.856" v="528" actId="20577"/>
        <pc:sldMkLst>
          <pc:docMk/>
          <pc:sldMk cId="3772345905" sldId="330"/>
        </pc:sldMkLst>
        <pc:spChg chg="mod">
          <ac:chgData name="Laura Stevens" userId="4b31d121-ee60-42cf-bd22-b4c4ff9fa23e" providerId="ADAL" clId="{368E2A24-53C1-4E46-805E-D89E8BE9D71E}" dt="2024-10-11T19:05:13.856" v="528" actId="20577"/>
          <ac:spMkLst>
            <pc:docMk/>
            <pc:sldMk cId="3772345905" sldId="330"/>
            <ac:spMk id="14" creationId="{88D0C66A-1565-4EA1-A57A-5BECCFD30F27}"/>
          </ac:spMkLst>
        </pc:spChg>
        <pc:graphicFrameChg chg="mod">
          <ac:chgData name="Laura Stevens" userId="4b31d121-ee60-42cf-bd22-b4c4ff9fa23e" providerId="ADAL" clId="{368E2A24-53C1-4E46-805E-D89E8BE9D71E}" dt="2024-10-11T19:04:21.138" v="442" actId="20577"/>
          <ac:graphicFrameMkLst>
            <pc:docMk/>
            <pc:sldMk cId="3772345905" sldId="330"/>
            <ac:graphicFrameMk id="6" creationId="{1B9E343F-84B1-499D-B748-CA6881B49601}"/>
          </ac:graphicFrameMkLst>
        </pc:graphicFrameChg>
      </pc:sldChg>
      <pc:sldChg chg="addSp delSp modSp mod">
        <pc:chgData name="Laura Stevens" userId="4b31d121-ee60-42cf-bd22-b4c4ff9fa23e" providerId="ADAL" clId="{368E2A24-53C1-4E46-805E-D89E8BE9D71E}" dt="2024-10-11T18:57:54.610" v="236" actId="478"/>
        <pc:sldMkLst>
          <pc:docMk/>
          <pc:sldMk cId="1866411571" sldId="346"/>
        </pc:sldMkLst>
        <pc:spChg chg="add del mod">
          <ac:chgData name="Laura Stevens" userId="4b31d121-ee60-42cf-bd22-b4c4ff9fa23e" providerId="ADAL" clId="{368E2A24-53C1-4E46-805E-D89E8BE9D71E}" dt="2024-10-11T18:56:42.223" v="218"/>
          <ac:spMkLst>
            <pc:docMk/>
            <pc:sldMk cId="1866411571" sldId="346"/>
            <ac:spMk id="2" creationId="{CF4D4CF3-945D-9676-0BC8-CFA806E1215A}"/>
          </ac:spMkLst>
        </pc:spChg>
        <pc:spChg chg="add del mod">
          <ac:chgData name="Laura Stevens" userId="4b31d121-ee60-42cf-bd22-b4c4ff9fa23e" providerId="ADAL" clId="{368E2A24-53C1-4E46-805E-D89E8BE9D71E}" dt="2024-10-11T18:57:54.610" v="236" actId="478"/>
          <ac:spMkLst>
            <pc:docMk/>
            <pc:sldMk cId="1866411571" sldId="346"/>
            <ac:spMk id="3" creationId="{A91601D8-8C96-798F-5410-D751F5C6C61F}"/>
          </ac:spMkLst>
        </pc:spChg>
      </pc:sldChg>
      <pc:sldChg chg="modSp mod modAnim">
        <pc:chgData name="Laura Stevens" userId="4b31d121-ee60-42cf-bd22-b4c4ff9fa23e" providerId="ADAL" clId="{368E2A24-53C1-4E46-805E-D89E8BE9D71E}" dt="2024-10-11T19:02:44.693" v="400" actId="20577"/>
        <pc:sldMkLst>
          <pc:docMk/>
          <pc:sldMk cId="2110258862" sldId="349"/>
        </pc:sldMkLst>
        <pc:spChg chg="mod">
          <ac:chgData name="Laura Stevens" userId="4b31d121-ee60-42cf-bd22-b4c4ff9fa23e" providerId="ADAL" clId="{368E2A24-53C1-4E46-805E-D89E8BE9D71E}" dt="2024-10-11T19:02:44.693" v="400" actId="20577"/>
          <ac:spMkLst>
            <pc:docMk/>
            <pc:sldMk cId="2110258862" sldId="349"/>
            <ac:spMk id="19" creationId="{073422CA-2155-1D4E-902F-5731CFEFEE7A}"/>
          </ac:spMkLst>
        </pc:spChg>
      </pc:sldChg>
      <pc:sldChg chg="modSp mod">
        <pc:chgData name="Laura Stevens" userId="4b31d121-ee60-42cf-bd22-b4c4ff9fa23e" providerId="ADAL" clId="{368E2A24-53C1-4E46-805E-D89E8BE9D71E}" dt="2024-10-11T19:03:37.394" v="410" actId="2062"/>
        <pc:sldMkLst>
          <pc:docMk/>
          <pc:sldMk cId="3427531318" sldId="351"/>
        </pc:sldMkLst>
        <pc:graphicFrameChg chg="modGraphic">
          <ac:chgData name="Laura Stevens" userId="4b31d121-ee60-42cf-bd22-b4c4ff9fa23e" providerId="ADAL" clId="{368E2A24-53C1-4E46-805E-D89E8BE9D71E}" dt="2024-10-11T19:03:37.394" v="410" actId="2062"/>
          <ac:graphicFrameMkLst>
            <pc:docMk/>
            <pc:sldMk cId="3427531318" sldId="351"/>
            <ac:graphicFrameMk id="2" creationId="{03B9FD19-6B4F-4AEE-B985-7C8742E81CBB}"/>
          </ac:graphicFrameMkLst>
        </pc:graphicFrameChg>
      </pc:sldChg>
      <pc:sldChg chg="modSp add mod">
        <pc:chgData name="Laura Stevens" userId="4b31d121-ee60-42cf-bd22-b4c4ff9fa23e" providerId="ADAL" clId="{368E2A24-53C1-4E46-805E-D89E8BE9D71E}" dt="2024-10-11T19:00:35.925" v="355" actId="1076"/>
        <pc:sldMkLst>
          <pc:docMk/>
          <pc:sldMk cId="2804534395" sldId="352"/>
        </pc:sldMkLst>
        <pc:spChg chg="mod">
          <ac:chgData name="Laura Stevens" userId="4b31d121-ee60-42cf-bd22-b4c4ff9fa23e" providerId="ADAL" clId="{368E2A24-53C1-4E46-805E-D89E8BE9D71E}" dt="2024-10-11T19:00:35.925" v="355" actId="1076"/>
          <ac:spMkLst>
            <pc:docMk/>
            <pc:sldMk cId="2804534395" sldId="352"/>
            <ac:spMk id="3" creationId="{49AE3B09-C5A1-0C41-BEB5-CD2E4D7B2619}"/>
          </ac:spMkLst>
        </pc:spChg>
        <pc:graphicFrameChg chg="mod">
          <ac:chgData name="Laura Stevens" userId="4b31d121-ee60-42cf-bd22-b4c4ff9fa23e" providerId="ADAL" clId="{368E2A24-53C1-4E46-805E-D89E8BE9D71E}" dt="2024-10-11T18:58:00.005" v="237" actId="1076"/>
          <ac:graphicFrameMkLst>
            <pc:docMk/>
            <pc:sldMk cId="2804534395" sldId="352"/>
            <ac:graphicFrameMk id="10" creationId="{C8D4DF54-095E-5DC0-CB8D-31CC436BD6EF}"/>
          </ac:graphicFrameMkLst>
        </pc:graphicFrameChg>
      </pc:sldChg>
    </pc:docChg>
  </pc:docChgLst>
  <pc:docChgLst>
    <pc:chgData name="Laura Stevens" userId="4b31d121-ee60-42cf-bd22-b4c4ff9fa23e" providerId="ADAL" clId="{52FDDBC0-9769-4AA6-8C20-58BC98B97E54}"/>
    <pc:docChg chg="undo custSel addSld delSld modSld sldOrd">
      <pc:chgData name="Laura Stevens" userId="4b31d121-ee60-42cf-bd22-b4c4ff9fa23e" providerId="ADAL" clId="{52FDDBC0-9769-4AA6-8C20-58BC98B97E54}" dt="2024-10-04T01:18:37.927" v="2653" actId="20577"/>
      <pc:docMkLst>
        <pc:docMk/>
      </pc:docMkLst>
      <pc:sldChg chg="ord">
        <pc:chgData name="Laura Stevens" userId="4b31d121-ee60-42cf-bd22-b4c4ff9fa23e" providerId="ADAL" clId="{52FDDBC0-9769-4AA6-8C20-58BC98B97E54}" dt="2024-09-24T23:16:26.211" v="198"/>
        <pc:sldMkLst>
          <pc:docMk/>
          <pc:sldMk cId="3161506916" sldId="273"/>
        </pc:sldMkLst>
      </pc:sldChg>
      <pc:sldChg chg="ord">
        <pc:chgData name="Laura Stevens" userId="4b31d121-ee60-42cf-bd22-b4c4ff9fa23e" providerId="ADAL" clId="{52FDDBC0-9769-4AA6-8C20-58BC98B97E54}" dt="2024-09-24T23:16:17.779" v="196"/>
        <pc:sldMkLst>
          <pc:docMk/>
          <pc:sldMk cId="1479861787" sldId="274"/>
        </pc:sldMkLst>
      </pc:sldChg>
      <pc:sldChg chg="ord">
        <pc:chgData name="Laura Stevens" userId="4b31d121-ee60-42cf-bd22-b4c4ff9fa23e" providerId="ADAL" clId="{52FDDBC0-9769-4AA6-8C20-58BC98B97E54}" dt="2024-09-24T23:16:07.876" v="194"/>
        <pc:sldMkLst>
          <pc:docMk/>
          <pc:sldMk cId="943810929" sldId="275"/>
        </pc:sldMkLst>
      </pc:sldChg>
      <pc:sldChg chg="modTransition">
        <pc:chgData name="Laura Stevens" userId="4b31d121-ee60-42cf-bd22-b4c4ff9fa23e" providerId="ADAL" clId="{52FDDBC0-9769-4AA6-8C20-58BC98B97E54}" dt="2024-09-24T23:17:14.039" v="199"/>
        <pc:sldMkLst>
          <pc:docMk/>
          <pc:sldMk cId="3918208686" sldId="282"/>
        </pc:sldMkLst>
      </pc:sldChg>
      <pc:sldChg chg="modSp modAnim">
        <pc:chgData name="Laura Stevens" userId="4b31d121-ee60-42cf-bd22-b4c4ff9fa23e" providerId="ADAL" clId="{52FDDBC0-9769-4AA6-8C20-58BC98B97E54}" dt="2024-10-04T00:59:03.014" v="1748" actId="15"/>
        <pc:sldMkLst>
          <pc:docMk/>
          <pc:sldMk cId="4230678678" sldId="288"/>
        </pc:sldMkLst>
        <pc:spChg chg="mod">
          <ac:chgData name="Laura Stevens" userId="4b31d121-ee60-42cf-bd22-b4c4ff9fa23e" providerId="ADAL" clId="{52FDDBC0-9769-4AA6-8C20-58BC98B97E54}" dt="2024-10-04T00:57:44.670" v="1486" actId="20577"/>
          <ac:spMkLst>
            <pc:docMk/>
            <pc:sldMk cId="4230678678" sldId="288"/>
            <ac:spMk id="6" creationId="{3482DA19-D0D2-C043-BCE0-2509D14172AE}"/>
          </ac:spMkLst>
        </pc:spChg>
        <pc:spChg chg="mod">
          <ac:chgData name="Laura Stevens" userId="4b31d121-ee60-42cf-bd22-b4c4ff9fa23e" providerId="ADAL" clId="{52FDDBC0-9769-4AA6-8C20-58BC98B97E54}" dt="2024-10-04T00:59:03.014" v="1748" actId="15"/>
          <ac:spMkLst>
            <pc:docMk/>
            <pc:sldMk cId="4230678678" sldId="288"/>
            <ac:spMk id="19" creationId="{073422CA-2155-1D4E-902F-5731CFEFEE7A}"/>
          </ac:spMkLst>
        </pc:spChg>
      </pc:sldChg>
      <pc:sldChg chg="modSp ord">
        <pc:chgData name="Laura Stevens" userId="4b31d121-ee60-42cf-bd22-b4c4ff9fa23e" providerId="ADAL" clId="{52FDDBC0-9769-4AA6-8C20-58BC98B97E54}" dt="2024-10-04T01:02:42.368" v="1801" actId="20577"/>
        <pc:sldMkLst>
          <pc:docMk/>
          <pc:sldMk cId="1519138128" sldId="290"/>
        </pc:sldMkLst>
        <pc:spChg chg="mod">
          <ac:chgData name="Laura Stevens" userId="4b31d121-ee60-42cf-bd22-b4c4ff9fa23e" providerId="ADAL" clId="{52FDDBC0-9769-4AA6-8C20-58BC98B97E54}" dt="2024-10-04T01:02:42.368" v="1801" actId="20577"/>
          <ac:spMkLst>
            <pc:docMk/>
            <pc:sldMk cId="1519138128" sldId="290"/>
            <ac:spMk id="14" creationId="{04896955-DC84-7A41-9749-7D3174B225B0}"/>
          </ac:spMkLst>
        </pc:spChg>
      </pc:sldChg>
      <pc:sldChg chg="modSp modAnim">
        <pc:chgData name="Laura Stevens" userId="4b31d121-ee60-42cf-bd22-b4c4ff9fa23e" providerId="ADAL" clId="{52FDDBC0-9769-4AA6-8C20-58BC98B97E54}" dt="2024-10-04T00:56:56.300" v="1391" actId="1076"/>
        <pc:sldMkLst>
          <pc:docMk/>
          <pc:sldMk cId="4244729732" sldId="309"/>
        </pc:sldMkLst>
        <pc:spChg chg="mod">
          <ac:chgData name="Laura Stevens" userId="4b31d121-ee60-42cf-bd22-b4c4ff9fa23e" providerId="ADAL" clId="{52FDDBC0-9769-4AA6-8C20-58BC98B97E54}" dt="2024-10-04T00:56:47.376" v="1390" actId="6549"/>
          <ac:spMkLst>
            <pc:docMk/>
            <pc:sldMk cId="4244729732" sldId="309"/>
            <ac:spMk id="6" creationId="{00000000-0000-0000-0000-000000000000}"/>
          </ac:spMkLst>
        </pc:spChg>
        <pc:spChg chg="mod">
          <ac:chgData name="Laura Stevens" userId="4b31d121-ee60-42cf-bd22-b4c4ff9fa23e" providerId="ADAL" clId="{52FDDBC0-9769-4AA6-8C20-58BC98B97E54}" dt="2024-10-04T00:56:42.068" v="1389" actId="20577"/>
          <ac:spMkLst>
            <pc:docMk/>
            <pc:sldMk cId="4244729732" sldId="309"/>
            <ac:spMk id="14" creationId="{CBF03D57-A0DF-E74F-8045-3D9F5F152E51}"/>
          </ac:spMkLst>
        </pc:spChg>
        <pc:spChg chg="mod">
          <ac:chgData name="Laura Stevens" userId="4b31d121-ee60-42cf-bd22-b4c4ff9fa23e" providerId="ADAL" clId="{52FDDBC0-9769-4AA6-8C20-58BC98B97E54}" dt="2024-10-04T00:56:56.300" v="1391" actId="1076"/>
          <ac:spMkLst>
            <pc:docMk/>
            <pc:sldMk cId="4244729732" sldId="309"/>
            <ac:spMk id="20" creationId="{B64E4EBA-D0ED-418A-890E-5CD4498A2CD5}"/>
          </ac:spMkLst>
        </pc:spChg>
      </pc:sldChg>
      <pc:sldChg chg="modSp">
        <pc:chgData name="Laura Stevens" userId="4b31d121-ee60-42cf-bd22-b4c4ff9fa23e" providerId="ADAL" clId="{52FDDBC0-9769-4AA6-8C20-58BC98B97E54}" dt="2024-10-04T01:02:58.321" v="1842" actId="20577"/>
        <pc:sldMkLst>
          <pc:docMk/>
          <pc:sldMk cId="1413203029" sldId="311"/>
        </pc:sldMkLst>
        <pc:spChg chg="mod">
          <ac:chgData name="Laura Stevens" userId="4b31d121-ee60-42cf-bd22-b4c4ff9fa23e" providerId="ADAL" clId="{52FDDBC0-9769-4AA6-8C20-58BC98B97E54}" dt="2024-10-04T01:02:58.321" v="1842" actId="20577"/>
          <ac:spMkLst>
            <pc:docMk/>
            <pc:sldMk cId="1413203029" sldId="311"/>
            <ac:spMk id="14" creationId="{CBF03D57-A0DF-E74F-8045-3D9F5F152E51}"/>
          </ac:spMkLst>
        </pc:spChg>
      </pc:sldChg>
      <pc:sldChg chg="modSp modAnim">
        <pc:chgData name="Laura Stevens" userId="4b31d121-ee60-42cf-bd22-b4c4ff9fa23e" providerId="ADAL" clId="{52FDDBC0-9769-4AA6-8C20-58BC98B97E54}" dt="2024-09-25T01:14:29.189" v="914"/>
        <pc:sldMkLst>
          <pc:docMk/>
          <pc:sldMk cId="344959827" sldId="315"/>
        </pc:sldMkLst>
        <pc:spChg chg="mod">
          <ac:chgData name="Laura Stevens" userId="4b31d121-ee60-42cf-bd22-b4c4ff9fa23e" providerId="ADAL" clId="{52FDDBC0-9769-4AA6-8C20-58BC98B97E54}" dt="2024-09-25T01:12:55.737" v="907" actId="403"/>
          <ac:spMkLst>
            <pc:docMk/>
            <pc:sldMk cId="344959827" sldId="315"/>
            <ac:spMk id="7" creationId="{A7FBABBC-D6A4-4A4F-BDC5-E0E5A4DCAA49}"/>
          </ac:spMkLst>
        </pc:spChg>
        <pc:graphicFrameChg chg="mod">
          <ac:chgData name="Laura Stevens" userId="4b31d121-ee60-42cf-bd22-b4c4ff9fa23e" providerId="ADAL" clId="{52FDDBC0-9769-4AA6-8C20-58BC98B97E54}" dt="2024-09-25T01:13:42.295" v="908" actId="1076"/>
          <ac:graphicFrameMkLst>
            <pc:docMk/>
            <pc:sldMk cId="344959827" sldId="315"/>
            <ac:graphicFrameMk id="10" creationId="{92C9B399-EEAE-A642-B3E5-9B9E29F84068}"/>
          </ac:graphicFrameMkLst>
        </pc:graphicFrameChg>
      </pc:sldChg>
      <pc:sldChg chg="modSp add modAnim">
        <pc:chgData name="Laura Stevens" userId="4b31d121-ee60-42cf-bd22-b4c4ff9fa23e" providerId="ADAL" clId="{52FDDBC0-9769-4AA6-8C20-58BC98B97E54}" dt="2024-10-04T00:49:08.736" v="1225" actId="20577"/>
        <pc:sldMkLst>
          <pc:docMk/>
          <pc:sldMk cId="1624242143" sldId="318"/>
        </pc:sldMkLst>
        <pc:spChg chg="mod">
          <ac:chgData name="Laura Stevens" userId="4b31d121-ee60-42cf-bd22-b4c4ff9fa23e" providerId="ADAL" clId="{52FDDBC0-9769-4AA6-8C20-58BC98B97E54}" dt="2024-10-04T00:49:08.736" v="1225" actId="20577"/>
          <ac:spMkLst>
            <pc:docMk/>
            <pc:sldMk cId="1624242143" sldId="318"/>
            <ac:spMk id="14" creationId="{CBF03D57-A0DF-E74F-8045-3D9F5F152E51}"/>
          </ac:spMkLst>
        </pc:spChg>
        <pc:spChg chg="mod">
          <ac:chgData name="Laura Stevens" userId="4b31d121-ee60-42cf-bd22-b4c4ff9fa23e" providerId="ADAL" clId="{52FDDBC0-9769-4AA6-8C20-58BC98B97E54}" dt="2024-09-25T00:46:54.074" v="839" actId="12"/>
          <ac:spMkLst>
            <pc:docMk/>
            <pc:sldMk cId="1624242143" sldId="318"/>
            <ac:spMk id="17" creationId="{86E176D5-95D9-644C-84E8-331CD29B6FF7}"/>
          </ac:spMkLst>
        </pc:spChg>
      </pc:sldChg>
      <pc:sldChg chg="modSp">
        <pc:chgData name="Laura Stevens" userId="4b31d121-ee60-42cf-bd22-b4c4ff9fa23e" providerId="ADAL" clId="{52FDDBC0-9769-4AA6-8C20-58BC98B97E54}" dt="2024-10-04T00:56:07.291" v="1360" actId="14100"/>
        <pc:sldMkLst>
          <pc:docMk/>
          <pc:sldMk cId="2387358415" sldId="323"/>
        </pc:sldMkLst>
        <pc:spChg chg="mod">
          <ac:chgData name="Laura Stevens" userId="4b31d121-ee60-42cf-bd22-b4c4ff9fa23e" providerId="ADAL" clId="{52FDDBC0-9769-4AA6-8C20-58BC98B97E54}" dt="2024-10-04T00:56:07.291" v="1360" actId="14100"/>
          <ac:spMkLst>
            <pc:docMk/>
            <pc:sldMk cId="2387358415" sldId="323"/>
            <ac:spMk id="9" creationId="{4DFC6804-65DD-4B4B-B452-69AB471F09CC}"/>
          </ac:spMkLst>
        </pc:spChg>
      </pc:sldChg>
      <pc:sldChg chg="modSp">
        <pc:chgData name="Laura Stevens" userId="4b31d121-ee60-42cf-bd22-b4c4ff9fa23e" providerId="ADAL" clId="{52FDDBC0-9769-4AA6-8C20-58BC98B97E54}" dt="2024-10-04T00:59:28.782" v="1769" actId="20577"/>
        <pc:sldMkLst>
          <pc:docMk/>
          <pc:sldMk cId="1268399449" sldId="326"/>
        </pc:sldMkLst>
        <pc:spChg chg="mod">
          <ac:chgData name="Laura Stevens" userId="4b31d121-ee60-42cf-bd22-b4c4ff9fa23e" providerId="ADAL" clId="{52FDDBC0-9769-4AA6-8C20-58BC98B97E54}" dt="2024-10-04T00:59:28.782" v="1769" actId="20577"/>
          <ac:spMkLst>
            <pc:docMk/>
            <pc:sldMk cId="1268399449" sldId="326"/>
            <ac:spMk id="14" creationId="{CBF03D57-A0DF-E74F-8045-3D9F5F152E51}"/>
          </ac:spMkLst>
        </pc:spChg>
      </pc:sldChg>
      <pc:sldChg chg="modSp">
        <pc:chgData name="Laura Stevens" userId="4b31d121-ee60-42cf-bd22-b4c4ff9fa23e" providerId="ADAL" clId="{52FDDBC0-9769-4AA6-8C20-58BC98B97E54}" dt="2024-10-04T00:59:21.350" v="1758" actId="20577"/>
        <pc:sldMkLst>
          <pc:docMk/>
          <pc:sldMk cId="3382440971" sldId="327"/>
        </pc:sldMkLst>
        <pc:spChg chg="mod">
          <ac:chgData name="Laura Stevens" userId="4b31d121-ee60-42cf-bd22-b4c4ff9fa23e" providerId="ADAL" clId="{52FDDBC0-9769-4AA6-8C20-58BC98B97E54}" dt="2024-10-04T00:59:21.350" v="1758" actId="20577"/>
          <ac:spMkLst>
            <pc:docMk/>
            <pc:sldMk cId="3382440971" sldId="327"/>
            <ac:spMk id="14" creationId="{CBF03D57-A0DF-E74F-8045-3D9F5F152E51}"/>
          </ac:spMkLst>
        </pc:spChg>
      </pc:sldChg>
      <pc:sldChg chg="addSp modSp add">
        <pc:chgData name="Laura Stevens" userId="4b31d121-ee60-42cf-bd22-b4c4ff9fa23e" providerId="ADAL" clId="{52FDDBC0-9769-4AA6-8C20-58BC98B97E54}" dt="2024-09-24T23:15:38.701" v="193" actId="6549"/>
        <pc:sldMkLst>
          <pc:docMk/>
          <pc:sldMk cId="533363669" sldId="333"/>
        </pc:sldMkLst>
        <pc:spChg chg="add mod">
          <ac:chgData name="Laura Stevens" userId="4b31d121-ee60-42cf-bd22-b4c4ff9fa23e" providerId="ADAL" clId="{52FDDBC0-9769-4AA6-8C20-58BC98B97E54}" dt="2024-09-24T23:14:46.656" v="20" actId="20577"/>
          <ac:spMkLst>
            <pc:docMk/>
            <pc:sldMk cId="533363669" sldId="333"/>
            <ac:spMk id="2" creationId="{0D1D6506-8581-488D-8374-1382E68AE58D}"/>
          </ac:spMkLst>
        </pc:spChg>
        <pc:spChg chg="add mod">
          <ac:chgData name="Laura Stevens" userId="4b31d121-ee60-42cf-bd22-b4c4ff9fa23e" providerId="ADAL" clId="{52FDDBC0-9769-4AA6-8C20-58BC98B97E54}" dt="2024-09-24T23:14:59.041" v="38" actId="20577"/>
          <ac:spMkLst>
            <pc:docMk/>
            <pc:sldMk cId="533363669" sldId="333"/>
            <ac:spMk id="3" creationId="{091ADB46-DA6E-405A-BA34-A37286906288}"/>
          </ac:spMkLst>
        </pc:spChg>
        <pc:spChg chg="add mod">
          <ac:chgData name="Laura Stevens" userId="4b31d121-ee60-42cf-bd22-b4c4ff9fa23e" providerId="ADAL" clId="{52FDDBC0-9769-4AA6-8C20-58BC98B97E54}" dt="2024-09-24T23:15:38.701" v="193" actId="6549"/>
          <ac:spMkLst>
            <pc:docMk/>
            <pc:sldMk cId="533363669" sldId="333"/>
            <ac:spMk id="4" creationId="{3A281ABD-F4B6-4B10-8FB1-5197DEF04D00}"/>
          </ac:spMkLst>
        </pc:spChg>
      </pc:sldChg>
      <pc:sldChg chg="addSp delSp modSp add">
        <pc:chgData name="Laura Stevens" userId="4b31d121-ee60-42cf-bd22-b4c4ff9fa23e" providerId="ADAL" clId="{52FDDBC0-9769-4AA6-8C20-58BC98B97E54}" dt="2024-09-24T23:19:22.741" v="226" actId="113"/>
        <pc:sldMkLst>
          <pc:docMk/>
          <pc:sldMk cId="2517427225" sldId="334"/>
        </pc:sldMkLst>
        <pc:spChg chg="add del">
          <ac:chgData name="Laura Stevens" userId="4b31d121-ee60-42cf-bd22-b4c4ff9fa23e" providerId="ADAL" clId="{52FDDBC0-9769-4AA6-8C20-58BC98B97E54}" dt="2024-09-24T23:18:15.274" v="202"/>
          <ac:spMkLst>
            <pc:docMk/>
            <pc:sldMk cId="2517427225" sldId="334"/>
            <ac:spMk id="5" creationId="{E039F790-2A7E-424F-9005-C5FBF98D8AD4}"/>
          </ac:spMkLst>
        </pc:spChg>
        <pc:graphicFrameChg chg="add mod modGraphic">
          <ac:chgData name="Laura Stevens" userId="4b31d121-ee60-42cf-bd22-b4c4ff9fa23e" providerId="ADAL" clId="{52FDDBC0-9769-4AA6-8C20-58BC98B97E54}" dt="2024-09-24T23:19:22.741" v="226" actId="113"/>
          <ac:graphicFrameMkLst>
            <pc:docMk/>
            <pc:sldMk cId="2517427225" sldId="334"/>
            <ac:graphicFrameMk id="6" creationId="{4240D2B9-D370-481C-986D-1D30CD3D20A7}"/>
          </ac:graphicFrameMkLst>
        </pc:graphicFrameChg>
      </pc:sldChg>
      <pc:sldChg chg="modSp add">
        <pc:chgData name="Laura Stevens" userId="4b31d121-ee60-42cf-bd22-b4c4ff9fa23e" providerId="ADAL" clId="{52FDDBC0-9769-4AA6-8C20-58BC98B97E54}" dt="2024-09-24T23:45:45.109" v="263" actId="207"/>
        <pc:sldMkLst>
          <pc:docMk/>
          <pc:sldMk cId="964176726" sldId="335"/>
        </pc:sldMkLst>
        <pc:spChg chg="mod">
          <ac:chgData name="Laura Stevens" userId="4b31d121-ee60-42cf-bd22-b4c4ff9fa23e" providerId="ADAL" clId="{52FDDBC0-9769-4AA6-8C20-58BC98B97E54}" dt="2024-09-24T23:45:45.109" v="263" actId="207"/>
          <ac:spMkLst>
            <pc:docMk/>
            <pc:sldMk cId="964176726" sldId="335"/>
            <ac:spMk id="3" creationId="{0B1A7A38-AD11-1647-8226-7184A1940896}"/>
          </ac:spMkLst>
        </pc:spChg>
        <pc:graphicFrameChg chg="mod">
          <ac:chgData name="Laura Stevens" userId="4b31d121-ee60-42cf-bd22-b4c4ff9fa23e" providerId="ADAL" clId="{52FDDBC0-9769-4AA6-8C20-58BC98B97E54}" dt="2024-09-24T23:23:12.067" v="255" actId="207"/>
          <ac:graphicFrameMkLst>
            <pc:docMk/>
            <pc:sldMk cId="964176726" sldId="335"/>
            <ac:graphicFrameMk id="6" creationId="{4240D2B9-D370-481C-986D-1D30CD3D20A7}"/>
          </ac:graphicFrameMkLst>
        </pc:graphicFrameChg>
      </pc:sldChg>
      <pc:sldChg chg="modSp add">
        <pc:chgData name="Laura Stevens" userId="4b31d121-ee60-42cf-bd22-b4c4ff9fa23e" providerId="ADAL" clId="{52FDDBC0-9769-4AA6-8C20-58BC98B97E54}" dt="2024-09-24T23:45:56.413" v="267" actId="207"/>
        <pc:sldMkLst>
          <pc:docMk/>
          <pc:sldMk cId="1162902182" sldId="336"/>
        </pc:sldMkLst>
        <pc:spChg chg="mod">
          <ac:chgData name="Laura Stevens" userId="4b31d121-ee60-42cf-bd22-b4c4ff9fa23e" providerId="ADAL" clId="{52FDDBC0-9769-4AA6-8C20-58BC98B97E54}" dt="2024-09-24T23:45:56.413" v="267" actId="207"/>
          <ac:spMkLst>
            <pc:docMk/>
            <pc:sldMk cId="1162902182" sldId="336"/>
            <ac:spMk id="3" creationId="{0B1A7A38-AD11-1647-8226-7184A1940896}"/>
          </ac:spMkLst>
        </pc:spChg>
        <pc:graphicFrameChg chg="mod">
          <ac:chgData name="Laura Stevens" userId="4b31d121-ee60-42cf-bd22-b4c4ff9fa23e" providerId="ADAL" clId="{52FDDBC0-9769-4AA6-8C20-58BC98B97E54}" dt="2024-09-24T23:21:56.730" v="243" actId="207"/>
          <ac:graphicFrameMkLst>
            <pc:docMk/>
            <pc:sldMk cId="1162902182" sldId="336"/>
            <ac:graphicFrameMk id="6" creationId="{4240D2B9-D370-481C-986D-1D30CD3D20A7}"/>
          </ac:graphicFrameMkLst>
        </pc:graphicFrameChg>
      </pc:sldChg>
      <pc:sldChg chg="modSp add ord modAnim">
        <pc:chgData name="Laura Stevens" userId="4b31d121-ee60-42cf-bd22-b4c4ff9fa23e" providerId="ADAL" clId="{52FDDBC0-9769-4AA6-8C20-58BC98B97E54}" dt="2024-09-24T23:50:14.919" v="289" actId="207"/>
        <pc:sldMkLst>
          <pc:docMk/>
          <pc:sldMk cId="3998024757" sldId="337"/>
        </pc:sldMkLst>
        <pc:spChg chg="mod">
          <ac:chgData name="Laura Stevens" userId="4b31d121-ee60-42cf-bd22-b4c4ff9fa23e" providerId="ADAL" clId="{52FDDBC0-9769-4AA6-8C20-58BC98B97E54}" dt="2024-09-24T23:50:03.759" v="283" actId="207"/>
          <ac:spMkLst>
            <pc:docMk/>
            <pc:sldMk cId="3998024757" sldId="337"/>
            <ac:spMk id="3" creationId="{0B1A7A38-AD11-1647-8226-7184A1940896}"/>
          </ac:spMkLst>
        </pc:spChg>
        <pc:graphicFrameChg chg="mod">
          <ac:chgData name="Laura Stevens" userId="4b31d121-ee60-42cf-bd22-b4c4ff9fa23e" providerId="ADAL" clId="{52FDDBC0-9769-4AA6-8C20-58BC98B97E54}" dt="2024-09-24T23:50:14.919" v="289" actId="207"/>
          <ac:graphicFrameMkLst>
            <pc:docMk/>
            <pc:sldMk cId="3998024757" sldId="337"/>
            <ac:graphicFrameMk id="6" creationId="{4240D2B9-D370-481C-986D-1D30CD3D20A7}"/>
          </ac:graphicFrameMkLst>
        </pc:graphicFrameChg>
      </pc:sldChg>
      <pc:sldChg chg="modSp add modAnim">
        <pc:chgData name="Laura Stevens" userId="4b31d121-ee60-42cf-bd22-b4c4ff9fa23e" providerId="ADAL" clId="{52FDDBC0-9769-4AA6-8C20-58BC98B97E54}" dt="2024-09-24T23:47:48.394" v="280"/>
        <pc:sldMkLst>
          <pc:docMk/>
          <pc:sldMk cId="982681642" sldId="338"/>
        </pc:sldMkLst>
        <pc:spChg chg="mod">
          <ac:chgData name="Laura Stevens" userId="4b31d121-ee60-42cf-bd22-b4c4ff9fa23e" providerId="ADAL" clId="{52FDDBC0-9769-4AA6-8C20-58BC98B97E54}" dt="2024-09-24T23:47:48.394" v="280"/>
          <ac:spMkLst>
            <pc:docMk/>
            <pc:sldMk cId="982681642" sldId="338"/>
            <ac:spMk id="3" creationId="{0B1A7A38-AD11-1647-8226-7184A1940896}"/>
          </ac:spMkLst>
        </pc:spChg>
        <pc:graphicFrameChg chg="mod">
          <ac:chgData name="Laura Stevens" userId="4b31d121-ee60-42cf-bd22-b4c4ff9fa23e" providerId="ADAL" clId="{52FDDBC0-9769-4AA6-8C20-58BC98B97E54}" dt="2024-09-24T23:46:47.239" v="276" actId="207"/>
          <ac:graphicFrameMkLst>
            <pc:docMk/>
            <pc:sldMk cId="982681642" sldId="338"/>
            <ac:graphicFrameMk id="6" creationId="{4240D2B9-D370-481C-986D-1D30CD3D20A7}"/>
          </ac:graphicFrameMkLst>
        </pc:graphicFrameChg>
      </pc:sldChg>
      <pc:sldChg chg="addSp delSp modSp add">
        <pc:chgData name="Laura Stevens" userId="4b31d121-ee60-42cf-bd22-b4c4ff9fa23e" providerId="ADAL" clId="{52FDDBC0-9769-4AA6-8C20-58BC98B97E54}" dt="2024-09-24T23:52:41.466" v="342"/>
        <pc:sldMkLst>
          <pc:docMk/>
          <pc:sldMk cId="3922443922" sldId="339"/>
        </pc:sldMkLst>
        <pc:spChg chg="del">
          <ac:chgData name="Laura Stevens" userId="4b31d121-ee60-42cf-bd22-b4c4ff9fa23e" providerId="ADAL" clId="{52FDDBC0-9769-4AA6-8C20-58BC98B97E54}" dt="2024-09-24T23:52:15.642" v="291"/>
          <ac:spMkLst>
            <pc:docMk/>
            <pc:sldMk cId="3922443922" sldId="339"/>
            <ac:spMk id="2" creationId="{08B054F4-9C05-42B0-96B2-7862F236D3F0}"/>
          </ac:spMkLst>
        </pc:spChg>
        <pc:spChg chg="del">
          <ac:chgData name="Laura Stevens" userId="4b31d121-ee60-42cf-bd22-b4c4ff9fa23e" providerId="ADAL" clId="{52FDDBC0-9769-4AA6-8C20-58BC98B97E54}" dt="2024-09-24T23:52:15.642" v="291"/>
          <ac:spMkLst>
            <pc:docMk/>
            <pc:sldMk cId="3922443922" sldId="339"/>
            <ac:spMk id="3" creationId="{8D2857FF-294A-425E-8D1B-BCECF2E78D5C}"/>
          </ac:spMkLst>
        </pc:spChg>
        <pc:spChg chg="add mod">
          <ac:chgData name="Laura Stevens" userId="4b31d121-ee60-42cf-bd22-b4c4ff9fa23e" providerId="ADAL" clId="{52FDDBC0-9769-4AA6-8C20-58BC98B97E54}" dt="2024-09-24T23:52:23.416" v="306" actId="20577"/>
          <ac:spMkLst>
            <pc:docMk/>
            <pc:sldMk cId="3922443922" sldId="339"/>
            <ac:spMk id="4" creationId="{5DAE00A5-A39A-4666-95C1-3ACFD3EAA6FA}"/>
          </ac:spMkLst>
        </pc:spChg>
        <pc:spChg chg="add mod">
          <ac:chgData name="Laura Stevens" userId="4b31d121-ee60-42cf-bd22-b4c4ff9fa23e" providerId="ADAL" clId="{52FDDBC0-9769-4AA6-8C20-58BC98B97E54}" dt="2024-09-24T23:52:30.599" v="337" actId="20577"/>
          <ac:spMkLst>
            <pc:docMk/>
            <pc:sldMk cId="3922443922" sldId="339"/>
            <ac:spMk id="5" creationId="{AB367E58-D652-43A5-AB16-98A4A644484A}"/>
          </ac:spMkLst>
        </pc:spChg>
        <pc:spChg chg="add del">
          <ac:chgData name="Laura Stevens" userId="4b31d121-ee60-42cf-bd22-b4c4ff9fa23e" providerId="ADAL" clId="{52FDDBC0-9769-4AA6-8C20-58BC98B97E54}" dt="2024-09-24T23:52:36.234" v="339"/>
          <ac:spMkLst>
            <pc:docMk/>
            <pc:sldMk cId="3922443922" sldId="339"/>
            <ac:spMk id="6" creationId="{AE01AB4F-DCFA-4CA9-87D8-91C7E75FB904}"/>
          </ac:spMkLst>
        </pc:spChg>
        <pc:spChg chg="add del">
          <ac:chgData name="Laura Stevens" userId="4b31d121-ee60-42cf-bd22-b4c4ff9fa23e" providerId="ADAL" clId="{52FDDBC0-9769-4AA6-8C20-58BC98B97E54}" dt="2024-09-24T23:52:38.426" v="341"/>
          <ac:spMkLst>
            <pc:docMk/>
            <pc:sldMk cId="3922443922" sldId="339"/>
            <ac:spMk id="7" creationId="{0D3D649E-E28B-408A-83D0-9A4A39F1683C}"/>
          </ac:spMkLst>
        </pc:spChg>
        <pc:spChg chg="add">
          <ac:chgData name="Laura Stevens" userId="4b31d121-ee60-42cf-bd22-b4c4ff9fa23e" providerId="ADAL" clId="{52FDDBC0-9769-4AA6-8C20-58BC98B97E54}" dt="2024-09-24T23:52:41.466" v="342"/>
          <ac:spMkLst>
            <pc:docMk/>
            <pc:sldMk cId="3922443922" sldId="339"/>
            <ac:spMk id="8" creationId="{9F5A51CB-FCA4-480C-8632-5249FE6D865B}"/>
          </ac:spMkLst>
        </pc:spChg>
      </pc:sldChg>
      <pc:sldChg chg="addSp delSp modSp add">
        <pc:chgData name="Laura Stevens" userId="4b31d121-ee60-42cf-bd22-b4c4ff9fa23e" providerId="ADAL" clId="{52FDDBC0-9769-4AA6-8C20-58BC98B97E54}" dt="2024-10-04T00:47:18.312" v="1180"/>
        <pc:sldMkLst>
          <pc:docMk/>
          <pc:sldMk cId="3099374035" sldId="340"/>
        </pc:sldMkLst>
        <pc:spChg chg="mod">
          <ac:chgData name="Laura Stevens" userId="4b31d121-ee60-42cf-bd22-b4c4ff9fa23e" providerId="ADAL" clId="{52FDDBC0-9769-4AA6-8C20-58BC98B97E54}" dt="2024-09-25T00:04:11.778" v="447" actId="114"/>
          <ac:spMkLst>
            <pc:docMk/>
            <pc:sldMk cId="3099374035" sldId="340"/>
            <ac:spMk id="4" creationId="{5DAE00A5-A39A-4666-95C1-3ACFD3EAA6FA}"/>
          </ac:spMkLst>
        </pc:spChg>
        <pc:spChg chg="mod">
          <ac:chgData name="Laura Stevens" userId="4b31d121-ee60-42cf-bd22-b4c4ff9fa23e" providerId="ADAL" clId="{52FDDBC0-9769-4AA6-8C20-58BC98B97E54}" dt="2024-10-04T00:47:18.312" v="1180"/>
          <ac:spMkLst>
            <pc:docMk/>
            <pc:sldMk cId="3099374035" sldId="340"/>
            <ac:spMk id="5" creationId="{AB367E58-D652-43A5-AB16-98A4A644484A}"/>
          </ac:spMkLst>
        </pc:spChg>
        <pc:spChg chg="add del">
          <ac:chgData name="Laura Stevens" userId="4b31d121-ee60-42cf-bd22-b4c4ff9fa23e" providerId="ADAL" clId="{52FDDBC0-9769-4AA6-8C20-58BC98B97E54}" dt="2024-09-25T00:03:33.483" v="383"/>
          <ac:spMkLst>
            <pc:docMk/>
            <pc:sldMk cId="3099374035" sldId="340"/>
            <ac:spMk id="6" creationId="{5E242552-06CC-4F1D-B138-88F1EC58BB37}"/>
          </ac:spMkLst>
        </pc:spChg>
      </pc:sldChg>
      <pc:sldChg chg="addSp delSp modSp add">
        <pc:chgData name="Laura Stevens" userId="4b31d121-ee60-42cf-bd22-b4c4ff9fa23e" providerId="ADAL" clId="{52FDDBC0-9769-4AA6-8C20-58BC98B97E54}" dt="2024-09-25T00:11:01.611" v="649" actId="114"/>
        <pc:sldMkLst>
          <pc:docMk/>
          <pc:sldMk cId="3870014235" sldId="344"/>
        </pc:sldMkLst>
        <pc:spChg chg="del mod">
          <ac:chgData name="Laura Stevens" userId="4b31d121-ee60-42cf-bd22-b4c4ff9fa23e" providerId="ADAL" clId="{52FDDBC0-9769-4AA6-8C20-58BC98B97E54}" dt="2024-09-25T00:10:26.515" v="643" actId="478"/>
          <ac:spMkLst>
            <pc:docMk/>
            <pc:sldMk cId="3870014235" sldId="344"/>
            <ac:spMk id="5" creationId="{24397F87-602E-4EB9-836A-B4A28466860A}"/>
          </ac:spMkLst>
        </pc:spChg>
        <pc:spChg chg="mod">
          <ac:chgData name="Laura Stevens" userId="4b31d121-ee60-42cf-bd22-b4c4ff9fa23e" providerId="ADAL" clId="{52FDDBC0-9769-4AA6-8C20-58BC98B97E54}" dt="2024-09-25T00:07:11.251" v="508" actId="20577"/>
          <ac:spMkLst>
            <pc:docMk/>
            <pc:sldMk cId="3870014235" sldId="344"/>
            <ac:spMk id="6" creationId="{48BC6DAD-6333-414C-B8F0-EE3546E7624B}"/>
          </ac:spMkLst>
        </pc:spChg>
        <pc:spChg chg="mod">
          <ac:chgData name="Laura Stevens" userId="4b31d121-ee60-42cf-bd22-b4c4ff9fa23e" providerId="ADAL" clId="{52FDDBC0-9769-4AA6-8C20-58BC98B97E54}" dt="2024-09-25T00:11:01.611" v="649" actId="114"/>
          <ac:spMkLst>
            <pc:docMk/>
            <pc:sldMk cId="3870014235" sldId="344"/>
            <ac:spMk id="7" creationId="{CEA382B3-383E-464B-A510-70CD5D0E3BEC}"/>
          </ac:spMkLst>
        </pc:spChg>
        <pc:spChg chg="mod">
          <ac:chgData name="Laura Stevens" userId="4b31d121-ee60-42cf-bd22-b4c4ff9fa23e" providerId="ADAL" clId="{52FDDBC0-9769-4AA6-8C20-58BC98B97E54}" dt="2024-09-25T00:10:58.163" v="648" actId="114"/>
          <ac:spMkLst>
            <pc:docMk/>
            <pc:sldMk cId="3870014235" sldId="344"/>
            <ac:spMk id="8" creationId="{B090720A-27F3-4E72-8529-18D8512BF430}"/>
          </ac:spMkLst>
        </pc:spChg>
        <pc:spChg chg="mod">
          <ac:chgData name="Laura Stevens" userId="4b31d121-ee60-42cf-bd22-b4c4ff9fa23e" providerId="ADAL" clId="{52FDDBC0-9769-4AA6-8C20-58BC98B97E54}" dt="2024-09-25T00:09:20.155" v="631" actId="20577"/>
          <ac:spMkLst>
            <pc:docMk/>
            <pc:sldMk cId="3870014235" sldId="344"/>
            <ac:spMk id="9" creationId="{92CF5EF4-E0B4-4BB1-B347-7F3AD2A0BE89}"/>
          </ac:spMkLst>
        </pc:spChg>
        <pc:spChg chg="add">
          <ac:chgData name="Laura Stevens" userId="4b31d121-ee60-42cf-bd22-b4c4ff9fa23e" providerId="ADAL" clId="{52FDDBC0-9769-4AA6-8C20-58BC98B97E54}" dt="2024-09-25T00:10:26.694" v="644"/>
          <ac:spMkLst>
            <pc:docMk/>
            <pc:sldMk cId="3870014235" sldId="344"/>
            <ac:spMk id="11" creationId="{2BEBB4BC-9950-438A-A6DD-9507043E862E}"/>
          </ac:spMkLst>
        </pc:spChg>
      </pc:sldChg>
      <pc:sldChg chg="delSp modSp add modAnim">
        <pc:chgData name="Laura Stevens" userId="4b31d121-ee60-42cf-bd22-b4c4ff9fa23e" providerId="ADAL" clId="{52FDDBC0-9769-4AA6-8C20-58BC98B97E54}" dt="2024-10-04T00:53:54.340" v="1342" actId="1076"/>
        <pc:sldMkLst>
          <pc:docMk/>
          <pc:sldMk cId="4261033611" sldId="345"/>
        </pc:sldMkLst>
        <pc:spChg chg="mod">
          <ac:chgData name="Laura Stevens" userId="4b31d121-ee60-42cf-bd22-b4c4ff9fa23e" providerId="ADAL" clId="{52FDDBC0-9769-4AA6-8C20-58BC98B97E54}" dt="2024-10-04T00:53:54.340" v="1342" actId="1076"/>
          <ac:spMkLst>
            <pc:docMk/>
            <pc:sldMk cId="4261033611" sldId="345"/>
            <ac:spMk id="7" creationId="{A7FBABBC-D6A4-4A4F-BDC5-E0E5A4DCAA49}"/>
          </ac:spMkLst>
        </pc:spChg>
        <pc:spChg chg="mod">
          <ac:chgData name="Laura Stevens" userId="4b31d121-ee60-42cf-bd22-b4c4ff9fa23e" providerId="ADAL" clId="{52FDDBC0-9769-4AA6-8C20-58BC98B97E54}" dt="2024-09-25T00:47:25.025" v="871" actId="20577"/>
          <ac:spMkLst>
            <pc:docMk/>
            <pc:sldMk cId="4261033611" sldId="345"/>
            <ac:spMk id="9" creationId="{4DFC6804-65DD-4B4B-B452-69AB471F09CC}"/>
          </ac:spMkLst>
        </pc:spChg>
        <pc:graphicFrameChg chg="del mod">
          <ac:chgData name="Laura Stevens" userId="4b31d121-ee60-42cf-bd22-b4c4ff9fa23e" providerId="ADAL" clId="{52FDDBC0-9769-4AA6-8C20-58BC98B97E54}" dt="2024-09-25T00:50:42.399" v="897" actId="478"/>
          <ac:graphicFrameMkLst>
            <pc:docMk/>
            <pc:sldMk cId="4261033611" sldId="345"/>
            <ac:graphicFrameMk id="10" creationId="{92C9B399-EEAE-A642-B3E5-9B9E29F84068}"/>
          </ac:graphicFrameMkLst>
        </pc:graphicFrameChg>
      </pc:sldChg>
      <pc:sldChg chg="delSp modSp add modAnim">
        <pc:chgData name="Laura Stevens" userId="4b31d121-ee60-42cf-bd22-b4c4ff9fa23e" providerId="ADAL" clId="{52FDDBC0-9769-4AA6-8C20-58BC98B97E54}" dt="2024-09-25T01:18:39.675" v="918" actId="1076"/>
        <pc:sldMkLst>
          <pc:docMk/>
          <pc:sldMk cId="1866411571" sldId="346"/>
        </pc:sldMkLst>
        <pc:spChg chg="del">
          <ac:chgData name="Laura Stevens" userId="4b31d121-ee60-42cf-bd22-b4c4ff9fa23e" providerId="ADAL" clId="{52FDDBC0-9769-4AA6-8C20-58BC98B97E54}" dt="2024-09-25T01:18:28.279" v="917" actId="478"/>
          <ac:spMkLst>
            <pc:docMk/>
            <pc:sldMk cId="1866411571" sldId="346"/>
            <ac:spMk id="7" creationId="{A7FBABBC-D6A4-4A4F-BDC5-E0E5A4DCAA49}"/>
          </ac:spMkLst>
        </pc:spChg>
        <pc:graphicFrameChg chg="mod">
          <ac:chgData name="Laura Stevens" userId="4b31d121-ee60-42cf-bd22-b4c4ff9fa23e" providerId="ADAL" clId="{52FDDBC0-9769-4AA6-8C20-58BC98B97E54}" dt="2024-09-25T01:18:39.675" v="918" actId="1076"/>
          <ac:graphicFrameMkLst>
            <pc:docMk/>
            <pc:sldMk cId="1866411571" sldId="346"/>
            <ac:graphicFrameMk id="10" creationId="{92C9B399-EEAE-A642-B3E5-9B9E29F84068}"/>
          </ac:graphicFrameMkLst>
        </pc:graphicFrameChg>
      </pc:sldChg>
      <pc:sldChg chg="addSp modSp add">
        <pc:chgData name="Laura Stevens" userId="4b31d121-ee60-42cf-bd22-b4c4ff9fa23e" providerId="ADAL" clId="{52FDDBC0-9769-4AA6-8C20-58BC98B97E54}" dt="2024-10-04T00:54:55.460" v="1358" actId="1076"/>
        <pc:sldMkLst>
          <pc:docMk/>
          <pc:sldMk cId="3558417686" sldId="347"/>
        </pc:sldMkLst>
        <pc:spChg chg="add mod">
          <ac:chgData name="Laura Stevens" userId="4b31d121-ee60-42cf-bd22-b4c4ff9fa23e" providerId="ADAL" clId="{52FDDBC0-9769-4AA6-8C20-58BC98B97E54}" dt="2024-10-04T00:54:55.460" v="1358" actId="1076"/>
          <ac:spMkLst>
            <pc:docMk/>
            <pc:sldMk cId="3558417686" sldId="347"/>
            <ac:spMk id="2" creationId="{22A8AF4C-D84C-425A-B327-CAA05CC84130}"/>
          </ac:spMkLst>
        </pc:spChg>
        <pc:spChg chg="mod">
          <ac:chgData name="Laura Stevens" userId="4b31d121-ee60-42cf-bd22-b4c4ff9fa23e" providerId="ADAL" clId="{52FDDBC0-9769-4AA6-8C20-58BC98B97E54}" dt="2024-10-04T00:54:05.915" v="1344" actId="1076"/>
          <ac:spMkLst>
            <pc:docMk/>
            <pc:sldMk cId="3558417686" sldId="347"/>
            <ac:spMk id="7" creationId="{A7FBABBC-D6A4-4A4F-BDC5-E0E5A4DCAA49}"/>
          </ac:spMkLst>
        </pc:spChg>
      </pc:sldChg>
      <pc:sldChg chg="addSp modSp add">
        <pc:chgData name="Laura Stevens" userId="4b31d121-ee60-42cf-bd22-b4c4ff9fa23e" providerId="ADAL" clId="{52FDDBC0-9769-4AA6-8C20-58BC98B97E54}" dt="2024-10-04T00:55:01.667" v="1359" actId="1076"/>
        <pc:sldMkLst>
          <pc:docMk/>
          <pc:sldMk cId="357563114" sldId="348"/>
        </pc:sldMkLst>
        <pc:spChg chg="mod">
          <ac:chgData name="Laura Stevens" userId="4b31d121-ee60-42cf-bd22-b4c4ff9fa23e" providerId="ADAL" clId="{52FDDBC0-9769-4AA6-8C20-58BC98B97E54}" dt="2024-10-04T00:55:01.667" v="1359" actId="1076"/>
          <ac:spMkLst>
            <pc:docMk/>
            <pc:sldMk cId="357563114" sldId="348"/>
            <ac:spMk id="2" creationId="{22A8AF4C-D84C-425A-B327-CAA05CC84130}"/>
          </ac:spMkLst>
        </pc:spChg>
        <pc:spChg chg="add mod">
          <ac:chgData name="Laura Stevens" userId="4b31d121-ee60-42cf-bd22-b4c4ff9fa23e" providerId="ADAL" clId="{52FDDBC0-9769-4AA6-8C20-58BC98B97E54}" dt="2024-10-04T00:54:39.372" v="1352" actId="20577"/>
          <ac:spMkLst>
            <pc:docMk/>
            <pc:sldMk cId="357563114" sldId="348"/>
            <ac:spMk id="6" creationId="{B1C63E31-C055-43D1-BCDC-6758A9C0E21A}"/>
          </ac:spMkLst>
        </pc:spChg>
        <pc:spChg chg="mod">
          <ac:chgData name="Laura Stevens" userId="4b31d121-ee60-42cf-bd22-b4c4ff9fa23e" providerId="ADAL" clId="{52FDDBC0-9769-4AA6-8C20-58BC98B97E54}" dt="2024-10-04T00:54:26.085" v="1347" actId="1076"/>
          <ac:spMkLst>
            <pc:docMk/>
            <pc:sldMk cId="357563114" sldId="348"/>
            <ac:spMk id="7" creationId="{A7FBABBC-D6A4-4A4F-BDC5-E0E5A4DCAA49}"/>
          </ac:spMkLst>
        </pc:spChg>
      </pc:sldChg>
      <pc:sldChg chg="add">
        <pc:chgData name="Laura Stevens" userId="4b31d121-ee60-42cf-bd22-b4c4ff9fa23e" providerId="ADAL" clId="{52FDDBC0-9769-4AA6-8C20-58BC98B97E54}" dt="2024-10-04T00:57:57.294" v="1487"/>
        <pc:sldMkLst>
          <pc:docMk/>
          <pc:sldMk cId="2110258862" sldId="349"/>
        </pc:sldMkLst>
      </pc:sldChg>
      <pc:sldChg chg="addSp delSp modSp add">
        <pc:chgData name="Laura Stevens" userId="4b31d121-ee60-42cf-bd22-b4c4ff9fa23e" providerId="ADAL" clId="{52FDDBC0-9769-4AA6-8C20-58BC98B97E54}" dt="2024-10-04T01:01:05.470" v="1788" actId="20577"/>
        <pc:sldMkLst>
          <pc:docMk/>
          <pc:sldMk cId="3554567220" sldId="350"/>
        </pc:sldMkLst>
        <pc:spChg chg="mod">
          <ac:chgData name="Laura Stevens" userId="4b31d121-ee60-42cf-bd22-b4c4ff9fa23e" providerId="ADAL" clId="{52FDDBC0-9769-4AA6-8C20-58BC98B97E54}" dt="2024-10-04T01:01:05.470" v="1788" actId="20577"/>
          <ac:spMkLst>
            <pc:docMk/>
            <pc:sldMk cId="3554567220" sldId="350"/>
            <ac:spMk id="4" creationId="{5DAE00A5-A39A-4666-95C1-3ACFD3EAA6FA}"/>
          </ac:spMkLst>
        </pc:spChg>
        <pc:spChg chg="add">
          <ac:chgData name="Laura Stevens" userId="4b31d121-ee60-42cf-bd22-b4c4ff9fa23e" providerId="ADAL" clId="{52FDDBC0-9769-4AA6-8C20-58BC98B97E54}" dt="2024-10-04T01:00:59.273" v="1772"/>
          <ac:spMkLst>
            <pc:docMk/>
            <pc:sldMk cId="3554567220" sldId="350"/>
            <ac:spMk id="6" creationId="{FF84F221-3101-40CB-8645-462FF1294B5D}"/>
          </ac:spMkLst>
        </pc:spChg>
        <pc:spChg chg="del">
          <ac:chgData name="Laura Stevens" userId="4b31d121-ee60-42cf-bd22-b4c4ff9fa23e" providerId="ADAL" clId="{52FDDBC0-9769-4AA6-8C20-58BC98B97E54}" dt="2024-10-04T01:00:58.951" v="1771" actId="478"/>
          <ac:spMkLst>
            <pc:docMk/>
            <pc:sldMk cId="3554567220" sldId="350"/>
            <ac:spMk id="8" creationId="{9F5A51CB-FCA4-480C-8632-5249FE6D865B}"/>
          </ac:spMkLst>
        </pc:spChg>
      </pc:sldChg>
      <pc:sldChg chg="addSp delSp modSp add">
        <pc:chgData name="Laura Stevens" userId="4b31d121-ee60-42cf-bd22-b4c4ff9fa23e" providerId="ADAL" clId="{52FDDBC0-9769-4AA6-8C20-58BC98B97E54}" dt="2024-10-04T01:18:37.927" v="2653" actId="20577"/>
        <pc:sldMkLst>
          <pc:docMk/>
          <pc:sldMk cId="3427531318" sldId="351"/>
        </pc:sldMkLst>
        <pc:spChg chg="add mod">
          <ac:chgData name="Laura Stevens" userId="4b31d121-ee60-42cf-bd22-b4c4ff9fa23e" providerId="ADAL" clId="{52FDDBC0-9769-4AA6-8C20-58BC98B97E54}" dt="2024-10-04T01:08:30.209" v="2199" actId="6549"/>
          <ac:spMkLst>
            <pc:docMk/>
            <pc:sldMk cId="3427531318" sldId="351"/>
            <ac:spMk id="3" creationId="{D3D436AF-8C5A-49FA-AFAF-C70120FCA21A}"/>
          </ac:spMkLst>
        </pc:spChg>
        <pc:spChg chg="mod">
          <ac:chgData name="Laura Stevens" userId="4b31d121-ee60-42cf-bd22-b4c4ff9fa23e" providerId="ADAL" clId="{52FDDBC0-9769-4AA6-8C20-58BC98B97E54}" dt="2024-10-04T01:05:40.457" v="1873" actId="20577"/>
          <ac:spMkLst>
            <pc:docMk/>
            <pc:sldMk cId="3427531318" sldId="351"/>
            <ac:spMk id="4" creationId="{0DA79CEF-9B3F-E940-84BE-B42024E7B6C7}"/>
          </ac:spMkLst>
        </pc:spChg>
        <pc:spChg chg="add mod">
          <ac:chgData name="Laura Stevens" userId="4b31d121-ee60-42cf-bd22-b4c4ff9fa23e" providerId="ADAL" clId="{52FDDBC0-9769-4AA6-8C20-58BC98B97E54}" dt="2024-10-04T01:18:37.927" v="2653" actId="20577"/>
          <ac:spMkLst>
            <pc:docMk/>
            <pc:sldMk cId="3427531318" sldId="351"/>
            <ac:spMk id="5" creationId="{079537BC-F465-47F7-AF95-3AF6E1E97A82}"/>
          </ac:spMkLst>
        </pc:spChg>
        <pc:spChg chg="add mod">
          <ac:chgData name="Laura Stevens" userId="4b31d121-ee60-42cf-bd22-b4c4ff9fa23e" providerId="ADAL" clId="{52FDDBC0-9769-4AA6-8C20-58BC98B97E54}" dt="2024-10-04T01:18:20.735" v="2651" actId="113"/>
          <ac:spMkLst>
            <pc:docMk/>
            <pc:sldMk cId="3427531318" sldId="351"/>
            <ac:spMk id="9" creationId="{2CA9A2D9-DF33-42D4-9D99-A041860F0913}"/>
          </ac:spMkLst>
        </pc:spChg>
        <pc:spChg chg="add del">
          <ac:chgData name="Laura Stevens" userId="4b31d121-ee60-42cf-bd22-b4c4ff9fa23e" providerId="ADAL" clId="{52FDDBC0-9769-4AA6-8C20-58BC98B97E54}" dt="2024-10-04T01:09:37.387" v="2207"/>
          <ac:spMkLst>
            <pc:docMk/>
            <pc:sldMk cId="3427531318" sldId="351"/>
            <ac:spMk id="10" creationId="{CB4E2168-7A89-403F-9085-2795F62BC726}"/>
          </ac:spMkLst>
        </pc:spChg>
        <pc:spChg chg="del mod">
          <ac:chgData name="Laura Stevens" userId="4b31d121-ee60-42cf-bd22-b4c4ff9fa23e" providerId="ADAL" clId="{52FDDBC0-9769-4AA6-8C20-58BC98B97E54}" dt="2024-10-04T01:05:36.433" v="1872" actId="478"/>
          <ac:spMkLst>
            <pc:docMk/>
            <pc:sldMk cId="3427531318" sldId="351"/>
            <ac:spMk id="11" creationId="{3CA1BDC5-499D-4287-AD77-9BEC9F254128}"/>
          </ac:spMkLst>
        </pc:spChg>
        <pc:spChg chg="add mod">
          <ac:chgData name="Laura Stevens" userId="4b31d121-ee60-42cf-bd22-b4c4ff9fa23e" providerId="ADAL" clId="{52FDDBC0-9769-4AA6-8C20-58BC98B97E54}" dt="2024-10-04T01:18:14.571" v="2648" actId="113"/>
          <ac:spMkLst>
            <pc:docMk/>
            <pc:sldMk cId="3427531318" sldId="351"/>
            <ac:spMk id="13" creationId="{039839C5-13A2-4B90-B520-591BF51A32B3}"/>
          </ac:spMkLst>
        </pc:spChg>
        <pc:spChg chg="mod">
          <ac:chgData name="Laura Stevens" userId="4b31d121-ee60-42cf-bd22-b4c4ff9fa23e" providerId="ADAL" clId="{52FDDBC0-9769-4AA6-8C20-58BC98B97E54}" dt="2024-10-04T01:05:16.800" v="1868" actId="20577"/>
          <ac:spMkLst>
            <pc:docMk/>
            <pc:sldMk cId="3427531318" sldId="351"/>
            <ac:spMk id="14" creationId="{04896955-DC84-7A41-9749-7D3174B225B0}"/>
          </ac:spMkLst>
        </pc:spChg>
        <pc:spChg chg="add mod">
          <ac:chgData name="Laura Stevens" userId="4b31d121-ee60-42cf-bd22-b4c4ff9fa23e" providerId="ADAL" clId="{52FDDBC0-9769-4AA6-8C20-58BC98B97E54}" dt="2024-10-04T01:18:06.906" v="2646" actId="113"/>
          <ac:spMkLst>
            <pc:docMk/>
            <pc:sldMk cId="3427531318" sldId="351"/>
            <ac:spMk id="15" creationId="{7C97F783-2CF8-4B83-9578-3F614A6FD961}"/>
          </ac:spMkLst>
        </pc:spChg>
        <pc:spChg chg="add del">
          <ac:chgData name="Laura Stevens" userId="4b31d121-ee60-42cf-bd22-b4c4ff9fa23e" providerId="ADAL" clId="{52FDDBC0-9769-4AA6-8C20-58BC98B97E54}" dt="2024-10-04T01:17:25.287" v="2644"/>
          <ac:spMkLst>
            <pc:docMk/>
            <pc:sldMk cId="3427531318" sldId="351"/>
            <ac:spMk id="16" creationId="{66426270-1361-472A-BFD2-67095AB18CF8}"/>
          </ac:spMkLst>
        </pc:spChg>
        <pc:graphicFrameChg chg="mod modGraphic">
          <ac:chgData name="Laura Stevens" userId="4b31d121-ee60-42cf-bd22-b4c4ff9fa23e" providerId="ADAL" clId="{52FDDBC0-9769-4AA6-8C20-58BC98B97E54}" dt="2024-10-04T01:09:58.523" v="2208" actId="1076"/>
          <ac:graphicFrameMkLst>
            <pc:docMk/>
            <pc:sldMk cId="3427531318" sldId="351"/>
            <ac:graphicFrameMk id="2" creationId="{03B9FD19-6B4F-4AEE-B985-7C8742E81CBB}"/>
          </ac:graphicFrameMkLst>
        </pc:graphicFrameChg>
        <pc:graphicFrameChg chg="del">
          <ac:chgData name="Laura Stevens" userId="4b31d121-ee60-42cf-bd22-b4c4ff9fa23e" providerId="ADAL" clId="{52FDDBC0-9769-4AA6-8C20-58BC98B97E54}" dt="2024-10-04T01:05:21.026" v="1869" actId="478"/>
          <ac:graphicFrameMkLst>
            <pc:docMk/>
            <pc:sldMk cId="3427531318" sldId="351"/>
            <ac:graphicFrameMk id="7" creationId="{864D1E67-7DDD-4B27-9732-79B3AFB818EC}"/>
          </ac:graphicFrameMkLst>
        </pc:graphicFrameChg>
      </pc:sldChg>
    </pc:docChg>
  </pc:docChgLst>
  <pc:docChgLst>
    <pc:chgData name="Laura Stevens" userId="4b31d121-ee60-42cf-bd22-b4c4ff9fa23e" providerId="ADAL" clId="{9F08C64D-7998-4874-A061-8CB3DFF66CDA}"/>
    <pc:docChg chg="undo custSel addSld modSld">
      <pc:chgData name="Laura Stevens" userId="4b31d121-ee60-42cf-bd22-b4c4ff9fa23e" providerId="ADAL" clId="{9F08C64D-7998-4874-A061-8CB3DFF66CDA}" dt="2024-10-30T00:29:28.624" v="1301" actId="404"/>
      <pc:docMkLst>
        <pc:docMk/>
      </pc:docMkLst>
      <pc:sldChg chg="modSp">
        <pc:chgData name="Laura Stevens" userId="4b31d121-ee60-42cf-bd22-b4c4ff9fa23e" providerId="ADAL" clId="{9F08C64D-7998-4874-A061-8CB3DFF66CDA}" dt="2024-10-30T00:23:56.156" v="1099" actId="20577"/>
        <pc:sldMkLst>
          <pc:docMk/>
          <pc:sldMk cId="3497168876" sldId="268"/>
        </pc:sldMkLst>
        <pc:graphicFrameChg chg="mod">
          <ac:chgData name="Laura Stevens" userId="4b31d121-ee60-42cf-bd22-b4c4ff9fa23e" providerId="ADAL" clId="{9F08C64D-7998-4874-A061-8CB3DFF66CDA}" dt="2024-10-30T00:23:56.156" v="1099" actId="20577"/>
          <ac:graphicFrameMkLst>
            <pc:docMk/>
            <pc:sldMk cId="3497168876" sldId="268"/>
            <ac:graphicFrameMk id="7" creationId="{E7FA5B62-3AF4-A44E-B3FA-DDAC442F32E8}"/>
          </ac:graphicFrameMkLst>
        </pc:graphicFrameChg>
      </pc:sldChg>
      <pc:sldChg chg="addSp delSp modSp add">
        <pc:chgData name="Laura Stevens" userId="4b31d121-ee60-42cf-bd22-b4c4ff9fa23e" providerId="ADAL" clId="{9F08C64D-7998-4874-A061-8CB3DFF66CDA}" dt="2024-10-25T00:59:15.712" v="1075" actId="20577"/>
        <pc:sldMkLst>
          <pc:docMk/>
          <pc:sldMk cId="2778334173" sldId="353"/>
        </pc:sldMkLst>
        <pc:spChg chg="mod">
          <ac:chgData name="Laura Stevens" userId="4b31d121-ee60-42cf-bd22-b4c4ff9fa23e" providerId="ADAL" clId="{9F08C64D-7998-4874-A061-8CB3DFF66CDA}" dt="2024-10-24T23:46:49.104" v="666" actId="20577"/>
          <ac:spMkLst>
            <pc:docMk/>
            <pc:sldMk cId="2778334173" sldId="353"/>
            <ac:spMk id="2" creationId="{CA0F74A5-8E66-488E-95B7-023FE2468164}"/>
          </ac:spMkLst>
        </pc:spChg>
        <pc:spChg chg="del">
          <ac:chgData name="Laura Stevens" userId="4b31d121-ee60-42cf-bd22-b4c4ff9fa23e" providerId="ADAL" clId="{9F08C64D-7998-4874-A061-8CB3DFF66CDA}" dt="2024-10-24T23:29:19.516" v="140"/>
          <ac:spMkLst>
            <pc:docMk/>
            <pc:sldMk cId="2778334173" sldId="353"/>
            <ac:spMk id="3" creationId="{DE72AA3A-0296-48B2-8282-7AAFA9970BD6}"/>
          </ac:spMkLst>
        </pc:spChg>
        <pc:spChg chg="add mod">
          <ac:chgData name="Laura Stevens" userId="4b31d121-ee60-42cf-bd22-b4c4ff9fa23e" providerId="ADAL" clId="{9F08C64D-7998-4874-A061-8CB3DFF66CDA}" dt="2024-10-24T23:28:57.861" v="86" actId="20577"/>
          <ac:spMkLst>
            <pc:docMk/>
            <pc:sldMk cId="2778334173" sldId="353"/>
            <ac:spMk id="4" creationId="{99DF0738-515A-4FA1-9E07-7E386384D64B}"/>
          </ac:spMkLst>
        </pc:spChg>
        <pc:spChg chg="add mod">
          <ac:chgData name="Laura Stevens" userId="4b31d121-ee60-42cf-bd22-b4c4ff9fa23e" providerId="ADAL" clId="{9F08C64D-7998-4874-A061-8CB3DFF66CDA}" dt="2024-10-25T00:59:15.712" v="1075" actId="20577"/>
          <ac:spMkLst>
            <pc:docMk/>
            <pc:sldMk cId="2778334173" sldId="353"/>
            <ac:spMk id="5" creationId="{0EB9662F-82C4-4212-9A5A-FC067A9A98C7}"/>
          </ac:spMkLst>
        </pc:spChg>
        <pc:spChg chg="add mod">
          <ac:chgData name="Laura Stevens" userId="4b31d121-ee60-42cf-bd22-b4c4ff9fa23e" providerId="ADAL" clId="{9F08C64D-7998-4874-A061-8CB3DFF66CDA}" dt="2024-10-25T00:07:54.407" v="1073" actId="14"/>
          <ac:spMkLst>
            <pc:docMk/>
            <pc:sldMk cId="2778334173" sldId="353"/>
            <ac:spMk id="6" creationId="{7C141F25-E598-41C3-B025-58D5D565C4B4}"/>
          </ac:spMkLst>
        </pc:spChg>
        <pc:graphicFrameChg chg="add del">
          <ac:chgData name="Laura Stevens" userId="4b31d121-ee60-42cf-bd22-b4c4ff9fa23e" providerId="ADAL" clId="{9F08C64D-7998-4874-A061-8CB3DFF66CDA}" dt="2024-10-24T23:52:23.696" v="908"/>
          <ac:graphicFrameMkLst>
            <pc:docMk/>
            <pc:sldMk cId="2778334173" sldId="353"/>
            <ac:graphicFrameMk id="7" creationId="{041F53AB-C053-428C-9C80-96BB9784BDDD}"/>
          </ac:graphicFrameMkLst>
        </pc:graphicFrameChg>
      </pc:sldChg>
      <pc:sldChg chg="addSp delSp modSp add">
        <pc:chgData name="Laura Stevens" userId="4b31d121-ee60-42cf-bd22-b4c4ff9fa23e" providerId="ADAL" clId="{9F08C64D-7998-4874-A061-8CB3DFF66CDA}" dt="2024-10-24T23:49:15.735" v="816" actId="113"/>
        <pc:sldMkLst>
          <pc:docMk/>
          <pc:sldMk cId="463715497" sldId="354"/>
        </pc:sldMkLst>
        <pc:spChg chg="del">
          <ac:chgData name="Laura Stevens" userId="4b31d121-ee60-42cf-bd22-b4c4ff9fa23e" providerId="ADAL" clId="{9F08C64D-7998-4874-A061-8CB3DFF66CDA}" dt="2024-10-24T23:49:05.944" v="760"/>
          <ac:spMkLst>
            <pc:docMk/>
            <pc:sldMk cId="463715497" sldId="354"/>
            <ac:spMk id="2" creationId="{73FA1D33-C0EB-4169-8613-464F6471B17C}"/>
          </ac:spMkLst>
        </pc:spChg>
        <pc:spChg chg="del">
          <ac:chgData name="Laura Stevens" userId="4b31d121-ee60-42cf-bd22-b4c4ff9fa23e" providerId="ADAL" clId="{9F08C64D-7998-4874-A061-8CB3DFF66CDA}" dt="2024-10-24T23:49:05.944" v="760"/>
          <ac:spMkLst>
            <pc:docMk/>
            <pc:sldMk cId="463715497" sldId="354"/>
            <ac:spMk id="3" creationId="{E62698F0-5FBB-47B3-A693-92683CF7A3AD}"/>
          </ac:spMkLst>
        </pc:spChg>
        <pc:spChg chg="add mod">
          <ac:chgData name="Laura Stevens" userId="4b31d121-ee60-42cf-bd22-b4c4ff9fa23e" providerId="ADAL" clId="{9F08C64D-7998-4874-A061-8CB3DFF66CDA}" dt="2024-10-24T23:49:15.735" v="816" actId="113"/>
          <ac:spMkLst>
            <pc:docMk/>
            <pc:sldMk cId="463715497" sldId="354"/>
            <ac:spMk id="4" creationId="{1022FEBF-A7B4-48E0-8AEC-BCF95FBDEF45}"/>
          </ac:spMkLst>
        </pc:spChg>
        <pc:spChg chg="add mod">
          <ac:chgData name="Laura Stevens" userId="4b31d121-ee60-42cf-bd22-b4c4ff9fa23e" providerId="ADAL" clId="{9F08C64D-7998-4874-A061-8CB3DFF66CDA}" dt="2024-10-24T23:49:05.944" v="760"/>
          <ac:spMkLst>
            <pc:docMk/>
            <pc:sldMk cId="463715497" sldId="354"/>
            <ac:spMk id="5" creationId="{55BFF433-94F2-49A2-A40A-A9967E4381A4}"/>
          </ac:spMkLst>
        </pc:spChg>
      </pc:sldChg>
      <pc:sldChg chg="delSp modSp add">
        <pc:chgData name="Laura Stevens" userId="4b31d121-ee60-42cf-bd22-b4c4ff9fa23e" providerId="ADAL" clId="{9F08C64D-7998-4874-A061-8CB3DFF66CDA}" dt="2024-10-30T00:29:28.624" v="1301" actId="404"/>
        <pc:sldMkLst>
          <pc:docMk/>
          <pc:sldMk cId="755327358" sldId="355"/>
        </pc:sldMkLst>
        <pc:spChg chg="mod">
          <ac:chgData name="Laura Stevens" userId="4b31d121-ee60-42cf-bd22-b4c4ff9fa23e" providerId="ADAL" clId="{9F08C64D-7998-4874-A061-8CB3DFF66CDA}" dt="2024-10-30T00:29:28.624" v="1301" actId="404"/>
          <ac:spMkLst>
            <pc:docMk/>
            <pc:sldMk cId="755327358" sldId="355"/>
            <ac:spMk id="2" creationId="{CA0F74A5-8E66-488E-95B7-023FE2468164}"/>
          </ac:spMkLst>
        </pc:spChg>
        <pc:spChg chg="mod">
          <ac:chgData name="Laura Stevens" userId="4b31d121-ee60-42cf-bd22-b4c4ff9fa23e" providerId="ADAL" clId="{9F08C64D-7998-4874-A061-8CB3DFF66CDA}" dt="2024-10-30T00:24:23.299" v="1114" actId="20577"/>
          <ac:spMkLst>
            <pc:docMk/>
            <pc:sldMk cId="755327358" sldId="355"/>
            <ac:spMk id="4" creationId="{99DF0738-515A-4FA1-9E07-7E386384D64B}"/>
          </ac:spMkLst>
        </pc:spChg>
        <pc:spChg chg="mod">
          <ac:chgData name="Laura Stevens" userId="4b31d121-ee60-42cf-bd22-b4c4ff9fa23e" providerId="ADAL" clId="{9F08C64D-7998-4874-A061-8CB3DFF66CDA}" dt="2024-10-30T00:25:00.515" v="1191" actId="20577"/>
          <ac:spMkLst>
            <pc:docMk/>
            <pc:sldMk cId="755327358" sldId="355"/>
            <ac:spMk id="5" creationId="{0EB9662F-82C4-4212-9A5A-FC067A9A98C7}"/>
          </ac:spMkLst>
        </pc:spChg>
        <pc:spChg chg="del mod">
          <ac:chgData name="Laura Stevens" userId="4b31d121-ee60-42cf-bd22-b4c4ff9fa23e" providerId="ADAL" clId="{9F08C64D-7998-4874-A061-8CB3DFF66CDA}" dt="2024-10-30T00:24:58.011" v="1190" actId="478"/>
          <ac:spMkLst>
            <pc:docMk/>
            <pc:sldMk cId="755327358" sldId="355"/>
            <ac:spMk id="6" creationId="{7C141F25-E598-41C3-B025-58D5D565C4B4}"/>
          </ac:spMkLst>
        </pc:spChg>
      </pc:sldChg>
    </pc:docChg>
  </pc:docChgLst>
  <pc:docChgLst>
    <pc:chgData name="Laura Stevens" userId="4b31d121-ee60-42cf-bd22-b4c4ff9fa23e" providerId="ADAL" clId="{02B44A70-1D0D-C64A-BBE0-F2BA8EC3B901}"/>
    <pc:docChg chg="undo custSel modSld">
      <pc:chgData name="Laura Stevens" userId="4b31d121-ee60-42cf-bd22-b4c4ff9fa23e" providerId="ADAL" clId="{02B44A70-1D0D-C64A-BBE0-F2BA8EC3B901}" dt="2024-11-04T21:01:29.201" v="701" actId="20577"/>
      <pc:docMkLst>
        <pc:docMk/>
      </pc:docMkLst>
      <pc:sldChg chg="modSp">
        <pc:chgData name="Laura Stevens" userId="4b31d121-ee60-42cf-bd22-b4c4ff9fa23e" providerId="ADAL" clId="{02B44A70-1D0D-C64A-BBE0-F2BA8EC3B901}" dt="2024-11-04T21:00:57.075" v="602" actId="20577"/>
        <pc:sldMkLst>
          <pc:docMk/>
          <pc:sldMk cId="3497168876" sldId="268"/>
        </pc:sldMkLst>
        <pc:graphicFrameChg chg="mod">
          <ac:chgData name="Laura Stevens" userId="4b31d121-ee60-42cf-bd22-b4c4ff9fa23e" providerId="ADAL" clId="{02B44A70-1D0D-C64A-BBE0-F2BA8EC3B901}" dt="2024-11-04T21:00:57.075" v="602" actId="20577"/>
          <ac:graphicFrameMkLst>
            <pc:docMk/>
            <pc:sldMk cId="3497168876" sldId="268"/>
            <ac:graphicFrameMk id="7" creationId="{E7FA5B62-3AF4-A44E-B3FA-DDAC442F32E8}"/>
          </ac:graphicFrameMkLst>
        </pc:graphicFrameChg>
      </pc:sldChg>
      <pc:sldChg chg="modSp mod">
        <pc:chgData name="Laura Stevens" userId="4b31d121-ee60-42cf-bd22-b4c4ff9fa23e" providerId="ADAL" clId="{02B44A70-1D0D-C64A-BBE0-F2BA8EC3B901}" dt="2024-11-01T19:03:43.169" v="137" actId="20577"/>
        <pc:sldMkLst>
          <pc:docMk/>
          <pc:sldMk cId="3161506916" sldId="273"/>
        </pc:sldMkLst>
        <pc:spChg chg="mod">
          <ac:chgData name="Laura Stevens" userId="4b31d121-ee60-42cf-bd22-b4c4ff9fa23e" providerId="ADAL" clId="{02B44A70-1D0D-C64A-BBE0-F2BA8EC3B901}" dt="2024-11-01T19:03:43.169" v="137" actId="20577"/>
          <ac:spMkLst>
            <pc:docMk/>
            <pc:sldMk cId="3161506916" sldId="273"/>
            <ac:spMk id="2" creationId="{F72A177E-7CE7-1182-F700-4E77A22BFE63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1:33.474" v="103" actId="1076"/>
        <pc:sldMkLst>
          <pc:docMk/>
          <pc:sldMk cId="1479861787" sldId="274"/>
        </pc:sldMkLst>
        <pc:spChg chg="del">
          <ac:chgData name="Laura Stevens" userId="4b31d121-ee60-42cf-bd22-b4c4ff9fa23e" providerId="ADAL" clId="{02B44A70-1D0D-C64A-BBE0-F2BA8EC3B901}" dt="2024-11-01T18:58:45.539" v="11" actId="478"/>
          <ac:spMkLst>
            <pc:docMk/>
            <pc:sldMk cId="1479861787" sldId="274"/>
            <ac:spMk id="2" creationId="{D4FD48D7-6A54-B8B9-3AFB-BD5630A77922}"/>
          </ac:spMkLst>
        </pc:spChg>
        <pc:spChg chg="add mod">
          <ac:chgData name="Laura Stevens" userId="4b31d121-ee60-42cf-bd22-b4c4ff9fa23e" providerId="ADAL" clId="{02B44A70-1D0D-C64A-BBE0-F2BA8EC3B901}" dt="2024-11-01T19:01:33.474" v="103" actId="1076"/>
          <ac:spMkLst>
            <pc:docMk/>
            <pc:sldMk cId="1479861787" sldId="274"/>
            <ac:spMk id="4" creationId="{8F709F87-5516-679F-C756-48F7917FE5EF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3:49.501" v="156" actId="20577"/>
        <pc:sldMkLst>
          <pc:docMk/>
          <pc:sldMk cId="943810929" sldId="275"/>
        </pc:sldMkLst>
        <pc:spChg chg="add mod">
          <ac:chgData name="Laura Stevens" userId="4b31d121-ee60-42cf-bd22-b4c4ff9fa23e" providerId="ADAL" clId="{02B44A70-1D0D-C64A-BBE0-F2BA8EC3B901}" dt="2024-11-01T19:03:49.501" v="156" actId="20577"/>
          <ac:spMkLst>
            <pc:docMk/>
            <pc:sldMk cId="943810929" sldId="275"/>
            <ac:spMk id="4" creationId="{BD3615C2-40BD-C15C-7108-7A8F57AE737A}"/>
          </ac:spMkLst>
        </pc:spChg>
        <pc:spChg chg="del">
          <ac:chgData name="Laura Stevens" userId="4b31d121-ee60-42cf-bd22-b4c4ff9fa23e" providerId="ADAL" clId="{02B44A70-1D0D-C64A-BBE0-F2BA8EC3B901}" dt="2024-11-01T18:58:52.786" v="15" actId="478"/>
          <ac:spMkLst>
            <pc:docMk/>
            <pc:sldMk cId="943810929" sldId="275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40.985" v="268"/>
        <pc:sldMkLst>
          <pc:docMk/>
          <pc:sldMk cId="227196637" sldId="286"/>
        </pc:sldMkLst>
        <pc:spChg chg="del mod">
          <ac:chgData name="Laura Stevens" userId="4b31d121-ee60-42cf-bd22-b4c4ff9fa23e" providerId="ADAL" clId="{02B44A70-1D0D-C64A-BBE0-F2BA8EC3B901}" dt="2024-11-01T19:05:40.622" v="267" actId="478"/>
          <ac:spMkLst>
            <pc:docMk/>
            <pc:sldMk cId="227196637" sldId="286"/>
            <ac:spMk id="8" creationId="{329DBB2B-2B9F-724E-9157-9D7EA5FCD060}"/>
          </ac:spMkLst>
        </pc:spChg>
        <pc:spChg chg="add mod">
          <ac:chgData name="Laura Stevens" userId="4b31d121-ee60-42cf-bd22-b4c4ff9fa23e" providerId="ADAL" clId="{02B44A70-1D0D-C64A-BBE0-F2BA8EC3B901}" dt="2024-11-01T19:05:40.985" v="268"/>
          <ac:spMkLst>
            <pc:docMk/>
            <pc:sldMk cId="227196637" sldId="286"/>
            <ac:spMk id="16" creationId="{A09AB048-E81D-6E61-D614-6E12AF0A0E6A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49.957" v="272"/>
        <pc:sldMkLst>
          <pc:docMk/>
          <pc:sldMk cId="4230678678" sldId="288"/>
        </pc:sldMkLst>
        <pc:spChg chg="add mod">
          <ac:chgData name="Laura Stevens" userId="4b31d121-ee60-42cf-bd22-b4c4ff9fa23e" providerId="ADAL" clId="{02B44A70-1D0D-C64A-BBE0-F2BA8EC3B901}" dt="2024-11-01T19:05:49.957" v="272"/>
          <ac:spMkLst>
            <pc:docMk/>
            <pc:sldMk cId="4230678678" sldId="288"/>
            <ac:spMk id="2" creationId="{EA212E6B-084D-D000-2B67-EE460F164C85}"/>
          </ac:spMkLst>
        </pc:spChg>
        <pc:spChg chg="del">
          <ac:chgData name="Laura Stevens" userId="4b31d121-ee60-42cf-bd22-b4c4ff9fa23e" providerId="ADAL" clId="{02B44A70-1D0D-C64A-BBE0-F2BA8EC3B901}" dt="2024-11-01T19:05:49.420" v="271" actId="478"/>
          <ac:spMkLst>
            <pc:docMk/>
            <pc:sldMk cId="4230678678" sldId="288"/>
            <ac:spMk id="7" creationId="{D5BAB859-8B53-47F4-95D4-CD2092CC2DC9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6:11.074" v="284"/>
        <pc:sldMkLst>
          <pc:docMk/>
          <pc:sldMk cId="1519138128" sldId="290"/>
        </pc:sldMkLst>
        <pc:spChg chg="add mod">
          <ac:chgData name="Laura Stevens" userId="4b31d121-ee60-42cf-bd22-b4c4ff9fa23e" providerId="ADAL" clId="{02B44A70-1D0D-C64A-BBE0-F2BA8EC3B901}" dt="2024-11-01T19:06:11.074" v="284"/>
          <ac:spMkLst>
            <pc:docMk/>
            <pc:sldMk cId="1519138128" sldId="290"/>
            <ac:spMk id="2" creationId="{22A385E9-96EB-CC0B-2F70-04A2650838F8}"/>
          </ac:spMkLst>
        </pc:spChg>
        <pc:spChg chg="del">
          <ac:chgData name="Laura Stevens" userId="4b31d121-ee60-42cf-bd22-b4c4ff9fa23e" providerId="ADAL" clId="{02B44A70-1D0D-C64A-BBE0-F2BA8EC3B901}" dt="2024-11-01T19:06:10.725" v="283" actId="478"/>
          <ac:spMkLst>
            <pc:docMk/>
            <pc:sldMk cId="1519138128" sldId="290"/>
            <ac:spMk id="12" creationId="{4D86398F-FEBC-4348-A58C-8F2A6768B2C4}"/>
          </ac:spMkLst>
        </pc:spChg>
      </pc:sldChg>
      <pc:sldChg chg="addSp modSp mod">
        <pc:chgData name="Laura Stevens" userId="4b31d121-ee60-42cf-bd22-b4c4ff9fa23e" providerId="ADAL" clId="{02B44A70-1D0D-C64A-BBE0-F2BA8EC3B901}" dt="2024-11-01T19:04:46.125" v="234" actId="20577"/>
        <pc:sldMkLst>
          <pc:docMk/>
          <pc:sldMk cId="733563874" sldId="308"/>
        </pc:sldMkLst>
        <pc:spChg chg="add mod">
          <ac:chgData name="Laura Stevens" userId="4b31d121-ee60-42cf-bd22-b4c4ff9fa23e" providerId="ADAL" clId="{02B44A70-1D0D-C64A-BBE0-F2BA8EC3B901}" dt="2024-11-01T19:04:31.138" v="213"/>
          <ac:spMkLst>
            <pc:docMk/>
            <pc:sldMk cId="733563874" sldId="308"/>
            <ac:spMk id="4" creationId="{F20203B2-DA51-090B-566F-814BBC967ABD}"/>
          </ac:spMkLst>
        </pc:spChg>
        <pc:spChg chg="mod">
          <ac:chgData name="Laura Stevens" userId="4b31d121-ee60-42cf-bd22-b4c4ff9fa23e" providerId="ADAL" clId="{02B44A70-1D0D-C64A-BBE0-F2BA8EC3B901}" dt="2024-11-01T19:04:46.125" v="234" actId="20577"/>
          <ac:spMkLst>
            <pc:docMk/>
            <pc:sldMk cId="733563874" sldId="308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46.796" v="270"/>
        <pc:sldMkLst>
          <pc:docMk/>
          <pc:sldMk cId="4244729732" sldId="309"/>
        </pc:sldMkLst>
        <pc:spChg chg="add mod">
          <ac:chgData name="Laura Stevens" userId="4b31d121-ee60-42cf-bd22-b4c4ff9fa23e" providerId="ADAL" clId="{02B44A70-1D0D-C64A-BBE0-F2BA8EC3B901}" dt="2024-11-01T19:05:46.796" v="270"/>
          <ac:spMkLst>
            <pc:docMk/>
            <pc:sldMk cId="4244729732" sldId="309"/>
            <ac:spMk id="2" creationId="{5211CDC5-4790-4C65-3F48-463BB7D6FD68}"/>
          </ac:spMkLst>
        </pc:spChg>
        <pc:spChg chg="del">
          <ac:chgData name="Laura Stevens" userId="4b31d121-ee60-42cf-bd22-b4c4ff9fa23e" providerId="ADAL" clId="{02B44A70-1D0D-C64A-BBE0-F2BA8EC3B901}" dt="2024-11-01T19:05:46.557" v="269" actId="478"/>
          <ac:spMkLst>
            <pc:docMk/>
            <pc:sldMk cId="4244729732" sldId="309"/>
            <ac:spMk id="21" creationId="{7889FE66-E5AC-4B8A-9C2C-3E79E2B7639A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6:07.580" v="282"/>
        <pc:sldMkLst>
          <pc:docMk/>
          <pc:sldMk cId="1413203029" sldId="311"/>
        </pc:sldMkLst>
        <pc:spChg chg="add mod">
          <ac:chgData name="Laura Stevens" userId="4b31d121-ee60-42cf-bd22-b4c4ff9fa23e" providerId="ADAL" clId="{02B44A70-1D0D-C64A-BBE0-F2BA8EC3B901}" dt="2024-11-01T19:06:07.580" v="282"/>
          <ac:spMkLst>
            <pc:docMk/>
            <pc:sldMk cId="1413203029" sldId="311"/>
            <ac:spMk id="2" creationId="{C26FBC2B-11B1-92BE-9952-ADEB39F33810}"/>
          </ac:spMkLst>
        </pc:spChg>
        <pc:spChg chg="del">
          <ac:chgData name="Laura Stevens" userId="4b31d121-ee60-42cf-bd22-b4c4ff9fa23e" providerId="ADAL" clId="{02B44A70-1D0D-C64A-BBE0-F2BA8EC3B901}" dt="2024-11-01T19:06:07.228" v="281" actId="478"/>
          <ac:spMkLst>
            <pc:docMk/>
            <pc:sldMk cId="1413203029" sldId="311"/>
            <ac:spMk id="19" creationId="{219F580A-E1F6-4143-8DA6-87604E65DE46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01.353" v="240"/>
        <pc:sldMkLst>
          <pc:docMk/>
          <pc:sldMk cId="2488610493" sldId="312"/>
        </pc:sldMkLst>
        <pc:spChg chg="add mod">
          <ac:chgData name="Laura Stevens" userId="4b31d121-ee60-42cf-bd22-b4c4ff9fa23e" providerId="ADAL" clId="{02B44A70-1D0D-C64A-BBE0-F2BA8EC3B901}" dt="2024-11-01T19:05:01.353" v="240"/>
          <ac:spMkLst>
            <pc:docMk/>
            <pc:sldMk cId="2488610493" sldId="312"/>
            <ac:spMk id="2" creationId="{9998FFE6-8469-9253-3328-2E01A4166E4C}"/>
          </ac:spMkLst>
        </pc:spChg>
        <pc:spChg chg="del mod">
          <ac:chgData name="Laura Stevens" userId="4b31d121-ee60-42cf-bd22-b4c4ff9fa23e" providerId="ADAL" clId="{02B44A70-1D0D-C64A-BBE0-F2BA8EC3B901}" dt="2024-11-01T19:05:01.043" v="239" actId="478"/>
          <ac:spMkLst>
            <pc:docMk/>
            <pc:sldMk cId="2488610493" sldId="312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21.040" v="253"/>
        <pc:sldMkLst>
          <pc:docMk/>
          <pc:sldMk cId="344959827" sldId="315"/>
        </pc:sldMkLst>
        <pc:spChg chg="add mod">
          <ac:chgData name="Laura Stevens" userId="4b31d121-ee60-42cf-bd22-b4c4ff9fa23e" providerId="ADAL" clId="{02B44A70-1D0D-C64A-BBE0-F2BA8EC3B901}" dt="2024-11-01T19:05:21.040" v="253"/>
          <ac:spMkLst>
            <pc:docMk/>
            <pc:sldMk cId="344959827" sldId="315"/>
            <ac:spMk id="2" creationId="{5FE9DA1F-C081-A8D2-59DA-E83C3B252CBD}"/>
          </ac:spMkLst>
        </pc:spChg>
        <pc:spChg chg="del mod">
          <ac:chgData name="Laura Stevens" userId="4b31d121-ee60-42cf-bd22-b4c4ff9fa23e" providerId="ADAL" clId="{02B44A70-1D0D-C64A-BBE0-F2BA8EC3B901}" dt="2024-11-01T19:05:20.692" v="252" actId="478"/>
          <ac:spMkLst>
            <pc:docMk/>
            <pc:sldMk cId="344959827" sldId="315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54.712" v="238"/>
        <pc:sldMkLst>
          <pc:docMk/>
          <pc:sldMk cId="1624242143" sldId="318"/>
        </pc:sldMkLst>
        <pc:spChg chg="add mod">
          <ac:chgData name="Laura Stevens" userId="4b31d121-ee60-42cf-bd22-b4c4ff9fa23e" providerId="ADAL" clId="{02B44A70-1D0D-C64A-BBE0-F2BA8EC3B901}" dt="2024-11-01T19:04:54.712" v="238"/>
          <ac:spMkLst>
            <pc:docMk/>
            <pc:sldMk cId="1624242143" sldId="318"/>
            <ac:spMk id="3" creationId="{6FCF9056-59D7-CC5A-DEAA-6AD566760B45}"/>
          </ac:spMkLst>
        </pc:spChg>
        <pc:spChg chg="del">
          <ac:chgData name="Laura Stevens" userId="4b31d121-ee60-42cf-bd22-b4c4ff9fa23e" providerId="ADAL" clId="{02B44A70-1D0D-C64A-BBE0-F2BA8EC3B901}" dt="2024-11-01T19:04:54.429" v="237" actId="478"/>
          <ac:spMkLst>
            <pc:docMk/>
            <pc:sldMk cId="1624242143" sldId="318"/>
            <ac:spMk id="8" creationId="{329DBB2B-2B9F-724E-9157-9D7EA5FCD060}"/>
          </ac:spMkLst>
        </pc:spChg>
      </pc:sldChg>
      <pc:sldChg chg="modSp mod modAnim">
        <pc:chgData name="Laura Stevens" userId="4b31d121-ee60-42cf-bd22-b4c4ff9fa23e" providerId="ADAL" clId="{02B44A70-1D0D-C64A-BBE0-F2BA8EC3B901}" dt="2024-11-04T21:01:29.201" v="701" actId="20577"/>
        <pc:sldMkLst>
          <pc:docMk/>
          <pc:sldMk cId="2694476168" sldId="320"/>
        </pc:sldMkLst>
        <pc:spChg chg="mod">
          <ac:chgData name="Laura Stevens" userId="4b31d121-ee60-42cf-bd22-b4c4ff9fa23e" providerId="ADAL" clId="{02B44A70-1D0D-C64A-BBE0-F2BA8EC3B901}" dt="2024-11-04T21:01:29.201" v="701" actId="20577"/>
          <ac:spMkLst>
            <pc:docMk/>
            <pc:sldMk cId="2694476168" sldId="320"/>
            <ac:spMk id="2" creationId="{E599FED2-D47B-6241-AE8D-CD1ACCD2809C}"/>
          </ac:spMkLst>
        </pc:spChg>
        <pc:spChg chg="mod">
          <ac:chgData name="Laura Stevens" userId="4b31d121-ee60-42cf-bd22-b4c4ff9fa23e" providerId="ADAL" clId="{02B44A70-1D0D-C64A-BBE0-F2BA8EC3B901}" dt="2024-11-04T21:01:12.052" v="625" actId="20577"/>
          <ac:spMkLst>
            <pc:docMk/>
            <pc:sldMk cId="2694476168" sldId="320"/>
            <ac:spMk id="14" creationId="{04896955-DC84-7A41-9749-7D3174B225B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25.482" v="256"/>
        <pc:sldMkLst>
          <pc:docMk/>
          <pc:sldMk cId="2776486603" sldId="322"/>
        </pc:sldMkLst>
        <pc:spChg chg="add mod">
          <ac:chgData name="Laura Stevens" userId="4b31d121-ee60-42cf-bd22-b4c4ff9fa23e" providerId="ADAL" clId="{02B44A70-1D0D-C64A-BBE0-F2BA8EC3B901}" dt="2024-11-01T19:05:25.482" v="256"/>
          <ac:spMkLst>
            <pc:docMk/>
            <pc:sldMk cId="2776486603" sldId="322"/>
            <ac:spMk id="2" creationId="{AEF61D12-B567-F546-6591-D2651390D289}"/>
          </ac:spMkLst>
        </pc:spChg>
        <pc:spChg chg="del mod">
          <ac:chgData name="Laura Stevens" userId="4b31d121-ee60-42cf-bd22-b4c4ff9fa23e" providerId="ADAL" clId="{02B44A70-1D0D-C64A-BBE0-F2BA8EC3B901}" dt="2024-11-01T19:05:25.112" v="255" actId="478"/>
          <ac:spMkLst>
            <pc:docMk/>
            <pc:sldMk cId="2776486603" sldId="322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33.440" v="260"/>
        <pc:sldMkLst>
          <pc:docMk/>
          <pc:sldMk cId="2387358415" sldId="323"/>
        </pc:sldMkLst>
        <pc:spChg chg="add mod">
          <ac:chgData name="Laura Stevens" userId="4b31d121-ee60-42cf-bd22-b4c4ff9fa23e" providerId="ADAL" clId="{02B44A70-1D0D-C64A-BBE0-F2BA8EC3B901}" dt="2024-11-01T19:05:33.440" v="260"/>
          <ac:spMkLst>
            <pc:docMk/>
            <pc:sldMk cId="2387358415" sldId="323"/>
            <ac:spMk id="2" creationId="{A13345F5-11E2-0FE5-D4DA-A04F511F9927}"/>
          </ac:spMkLst>
        </pc:spChg>
        <pc:spChg chg="del mod">
          <ac:chgData name="Laura Stevens" userId="4b31d121-ee60-42cf-bd22-b4c4ff9fa23e" providerId="ADAL" clId="{02B44A70-1D0D-C64A-BBE0-F2BA8EC3B901}" dt="2024-11-01T19:05:33.004" v="259" actId="478"/>
          <ac:spMkLst>
            <pc:docMk/>
            <pc:sldMk cId="2387358415" sldId="323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29.647" v="258"/>
        <pc:sldMkLst>
          <pc:docMk/>
          <pc:sldMk cId="2747316734" sldId="325"/>
        </pc:sldMkLst>
        <pc:spChg chg="add mod">
          <ac:chgData name="Laura Stevens" userId="4b31d121-ee60-42cf-bd22-b4c4ff9fa23e" providerId="ADAL" clId="{02B44A70-1D0D-C64A-BBE0-F2BA8EC3B901}" dt="2024-11-01T19:05:29.647" v="258"/>
          <ac:spMkLst>
            <pc:docMk/>
            <pc:sldMk cId="2747316734" sldId="325"/>
            <ac:spMk id="5" creationId="{50BBA884-21BB-003A-2FB9-113A50E06D1C}"/>
          </ac:spMkLst>
        </pc:spChg>
        <pc:spChg chg="del mod">
          <ac:chgData name="Laura Stevens" userId="4b31d121-ee60-42cf-bd22-b4c4ff9fa23e" providerId="ADAL" clId="{02B44A70-1D0D-C64A-BBE0-F2BA8EC3B901}" dt="2024-11-01T19:05:29.295" v="257" actId="478"/>
          <ac:spMkLst>
            <pc:docMk/>
            <pc:sldMk cId="2747316734" sldId="325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6:00.315" v="278"/>
        <pc:sldMkLst>
          <pc:docMk/>
          <pc:sldMk cId="1268399449" sldId="326"/>
        </pc:sldMkLst>
        <pc:spChg chg="add mod">
          <ac:chgData name="Laura Stevens" userId="4b31d121-ee60-42cf-bd22-b4c4ff9fa23e" providerId="ADAL" clId="{02B44A70-1D0D-C64A-BBE0-F2BA8EC3B901}" dt="2024-11-01T19:06:00.315" v="278"/>
          <ac:spMkLst>
            <pc:docMk/>
            <pc:sldMk cId="1268399449" sldId="326"/>
            <ac:spMk id="3" creationId="{2098343B-DF58-CB4A-B7CD-01B6A180A1ED}"/>
          </ac:spMkLst>
        </pc:spChg>
        <pc:spChg chg="del">
          <ac:chgData name="Laura Stevens" userId="4b31d121-ee60-42cf-bd22-b4c4ff9fa23e" providerId="ADAL" clId="{02B44A70-1D0D-C64A-BBE0-F2BA8EC3B901}" dt="2024-11-01T19:05:59.965" v="277" actId="478"/>
          <ac:spMkLst>
            <pc:docMk/>
            <pc:sldMk cId="1268399449" sldId="326"/>
            <ac:spMk id="11" creationId="{AE4E4DDD-81A3-41FF-9CD4-B9C9F76EA9B5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57.303" v="276"/>
        <pc:sldMkLst>
          <pc:docMk/>
          <pc:sldMk cId="3382440971" sldId="327"/>
        </pc:sldMkLst>
        <pc:spChg chg="add mod">
          <ac:chgData name="Laura Stevens" userId="4b31d121-ee60-42cf-bd22-b4c4ff9fa23e" providerId="ADAL" clId="{02B44A70-1D0D-C64A-BBE0-F2BA8EC3B901}" dt="2024-11-01T19:05:57.303" v="276"/>
          <ac:spMkLst>
            <pc:docMk/>
            <pc:sldMk cId="3382440971" sldId="327"/>
            <ac:spMk id="3" creationId="{3FAA871E-DD48-BE8A-F15F-65167B23ACE9}"/>
          </ac:spMkLst>
        </pc:spChg>
        <pc:spChg chg="del">
          <ac:chgData name="Laura Stevens" userId="4b31d121-ee60-42cf-bd22-b4c4ff9fa23e" providerId="ADAL" clId="{02B44A70-1D0D-C64A-BBE0-F2BA8EC3B901}" dt="2024-11-01T19:05:56.972" v="275" actId="478"/>
          <ac:spMkLst>
            <pc:docMk/>
            <pc:sldMk cId="3382440971" sldId="327"/>
            <ac:spMk id="11" creationId="{AE4E4DDD-81A3-41FF-9CD4-B9C9F76EA9B5}"/>
          </ac:spMkLst>
        </pc:spChg>
      </pc:sldChg>
      <pc:sldChg chg="addSp modSp mod">
        <pc:chgData name="Laura Stevens" userId="4b31d121-ee60-42cf-bd22-b4c4ff9fa23e" providerId="ADAL" clId="{02B44A70-1D0D-C64A-BBE0-F2BA8EC3B901}" dt="2024-11-01T19:07:06.791" v="347" actId="121"/>
        <pc:sldMkLst>
          <pc:docMk/>
          <pc:sldMk cId="3772345905" sldId="330"/>
        </pc:sldMkLst>
        <pc:spChg chg="add mod">
          <ac:chgData name="Laura Stevens" userId="4b31d121-ee60-42cf-bd22-b4c4ff9fa23e" providerId="ADAL" clId="{02B44A70-1D0D-C64A-BBE0-F2BA8EC3B901}" dt="2024-11-01T19:07:06.791" v="347" actId="121"/>
          <ac:spMkLst>
            <pc:docMk/>
            <pc:sldMk cId="3772345905" sldId="330"/>
            <ac:spMk id="3" creationId="{47FC4C53-3A8E-BAF1-6FB9-25BD95DC459C}"/>
          </ac:spMkLst>
        </pc:spChg>
        <pc:spChg chg="add mod">
          <ac:chgData name="Laura Stevens" userId="4b31d121-ee60-42cf-bd22-b4c4ff9fa23e" providerId="ADAL" clId="{02B44A70-1D0D-C64A-BBE0-F2BA8EC3B901}" dt="2024-11-01T19:06:43.966" v="340"/>
          <ac:spMkLst>
            <pc:docMk/>
            <pc:sldMk cId="3772345905" sldId="330"/>
            <ac:spMk id="4" creationId="{1A81C62E-4F88-DD72-04C0-74A28C3E8933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18.908" v="173"/>
        <pc:sldMkLst>
          <pc:docMk/>
          <pc:sldMk cId="3624351185" sldId="332"/>
        </pc:sldMkLst>
        <pc:spChg chg="add del mod">
          <ac:chgData name="Laura Stevens" userId="4b31d121-ee60-42cf-bd22-b4c4ff9fa23e" providerId="ADAL" clId="{02B44A70-1D0D-C64A-BBE0-F2BA8EC3B901}" dt="2024-11-01T19:04:18.694" v="172" actId="478"/>
          <ac:spMkLst>
            <pc:docMk/>
            <pc:sldMk cId="3624351185" sldId="332"/>
            <ac:spMk id="2" creationId="{C28BE020-A2E5-12BC-4FBF-7526827B507E}"/>
          </ac:spMkLst>
        </pc:spChg>
        <pc:spChg chg="del">
          <ac:chgData name="Laura Stevens" userId="4b31d121-ee60-42cf-bd22-b4c4ff9fa23e" providerId="ADAL" clId="{02B44A70-1D0D-C64A-BBE0-F2BA8EC3B901}" dt="2024-11-01T18:59:31.210" v="31" actId="478"/>
          <ac:spMkLst>
            <pc:docMk/>
            <pc:sldMk cId="3624351185" sldId="332"/>
            <ac:spMk id="4" creationId="{26BA8F7B-6FBF-075E-4BC4-9ED5A0998A4D}"/>
          </ac:spMkLst>
        </pc:spChg>
        <pc:spChg chg="add mod">
          <ac:chgData name="Laura Stevens" userId="4b31d121-ee60-42cf-bd22-b4c4ff9fa23e" providerId="ADAL" clId="{02B44A70-1D0D-C64A-BBE0-F2BA8EC3B901}" dt="2024-11-01T19:04:18.908" v="173"/>
          <ac:spMkLst>
            <pc:docMk/>
            <pc:sldMk cId="3624351185" sldId="332"/>
            <ac:spMk id="7" creationId="{3DF20616-5F04-159F-AB9E-E5476C7565E8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1:37.219" v="104" actId="207"/>
        <pc:sldMkLst>
          <pc:docMk/>
          <pc:sldMk cId="533363669" sldId="333"/>
        </pc:sldMkLst>
        <pc:spChg chg="del">
          <ac:chgData name="Laura Stevens" userId="4b31d121-ee60-42cf-bd22-b4c4ff9fa23e" providerId="ADAL" clId="{02B44A70-1D0D-C64A-BBE0-F2BA8EC3B901}" dt="2024-11-01T18:58:49.217" v="13" actId="478"/>
          <ac:spMkLst>
            <pc:docMk/>
            <pc:sldMk cId="533363669" sldId="333"/>
            <ac:spMk id="2" creationId="{0D1D6506-8581-488D-8374-1382E68AE58D}"/>
          </ac:spMkLst>
        </pc:spChg>
        <pc:spChg chg="add mod">
          <ac:chgData name="Laura Stevens" userId="4b31d121-ee60-42cf-bd22-b4c4ff9fa23e" providerId="ADAL" clId="{02B44A70-1D0D-C64A-BBE0-F2BA8EC3B901}" dt="2024-11-01T19:01:37.219" v="104" actId="207"/>
          <ac:spMkLst>
            <pc:docMk/>
            <pc:sldMk cId="533363669" sldId="333"/>
            <ac:spMk id="5" creationId="{313F37CE-156F-0792-C957-C0A99821183E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3:54.808" v="158"/>
        <pc:sldMkLst>
          <pc:docMk/>
          <pc:sldMk cId="2517427225" sldId="334"/>
        </pc:sldMkLst>
        <pc:spChg chg="add del mod">
          <ac:chgData name="Laura Stevens" userId="4b31d121-ee60-42cf-bd22-b4c4ff9fa23e" providerId="ADAL" clId="{02B44A70-1D0D-C64A-BBE0-F2BA8EC3B901}" dt="2024-11-01T19:03:54.594" v="157" actId="478"/>
          <ac:spMkLst>
            <pc:docMk/>
            <pc:sldMk cId="2517427225" sldId="334"/>
            <ac:spMk id="4" creationId="{A736A1AF-140C-D65B-076C-D57D7FE06637}"/>
          </ac:spMkLst>
        </pc:spChg>
        <pc:spChg chg="add mod">
          <ac:chgData name="Laura Stevens" userId="4b31d121-ee60-42cf-bd22-b4c4ff9fa23e" providerId="ADAL" clId="{02B44A70-1D0D-C64A-BBE0-F2BA8EC3B901}" dt="2024-11-01T19:03:54.808" v="158"/>
          <ac:spMkLst>
            <pc:docMk/>
            <pc:sldMk cId="2517427225" sldId="334"/>
            <ac:spMk id="5" creationId="{E23A9724-AF7C-ACBE-BD3C-E667DEE3AF9B}"/>
          </ac:spMkLst>
        </pc:spChg>
        <pc:spChg chg="del">
          <ac:chgData name="Laura Stevens" userId="4b31d121-ee60-42cf-bd22-b4c4ff9fa23e" providerId="ADAL" clId="{02B44A70-1D0D-C64A-BBE0-F2BA8EC3B901}" dt="2024-11-01T18:58:56.274" v="17" actId="478"/>
          <ac:spMkLst>
            <pc:docMk/>
            <pc:sldMk cId="2517427225" sldId="334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3:58.327" v="160"/>
        <pc:sldMkLst>
          <pc:docMk/>
          <pc:sldMk cId="964176726" sldId="335"/>
        </pc:sldMkLst>
        <pc:spChg chg="add del mod">
          <ac:chgData name="Laura Stevens" userId="4b31d121-ee60-42cf-bd22-b4c4ff9fa23e" providerId="ADAL" clId="{02B44A70-1D0D-C64A-BBE0-F2BA8EC3B901}" dt="2024-11-01T19:03:58.093" v="159" actId="478"/>
          <ac:spMkLst>
            <pc:docMk/>
            <pc:sldMk cId="964176726" sldId="335"/>
            <ac:spMk id="4" creationId="{E50416ED-7D17-3910-4EE0-FD6334F37491}"/>
          </ac:spMkLst>
        </pc:spChg>
        <pc:spChg chg="add mod">
          <ac:chgData name="Laura Stevens" userId="4b31d121-ee60-42cf-bd22-b4c4ff9fa23e" providerId="ADAL" clId="{02B44A70-1D0D-C64A-BBE0-F2BA8EC3B901}" dt="2024-11-01T19:03:58.327" v="160"/>
          <ac:spMkLst>
            <pc:docMk/>
            <pc:sldMk cId="964176726" sldId="335"/>
            <ac:spMk id="5" creationId="{B56A0858-0275-79FB-2015-874670F11801}"/>
          </ac:spMkLst>
        </pc:spChg>
        <pc:spChg chg="del">
          <ac:chgData name="Laura Stevens" userId="4b31d121-ee60-42cf-bd22-b4c4ff9fa23e" providerId="ADAL" clId="{02B44A70-1D0D-C64A-BBE0-F2BA8EC3B901}" dt="2024-11-01T18:59:00.118" v="19" actId="478"/>
          <ac:spMkLst>
            <pc:docMk/>
            <pc:sldMk cId="964176726" sldId="335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01.570" v="162"/>
        <pc:sldMkLst>
          <pc:docMk/>
          <pc:sldMk cId="1162902182" sldId="336"/>
        </pc:sldMkLst>
        <pc:spChg chg="add del mod">
          <ac:chgData name="Laura Stevens" userId="4b31d121-ee60-42cf-bd22-b4c4ff9fa23e" providerId="ADAL" clId="{02B44A70-1D0D-C64A-BBE0-F2BA8EC3B901}" dt="2024-11-01T19:04:01.420" v="161" actId="478"/>
          <ac:spMkLst>
            <pc:docMk/>
            <pc:sldMk cId="1162902182" sldId="336"/>
            <ac:spMk id="4" creationId="{AFB745BC-4024-80A7-741E-E2D3259EC37C}"/>
          </ac:spMkLst>
        </pc:spChg>
        <pc:spChg chg="add mod">
          <ac:chgData name="Laura Stevens" userId="4b31d121-ee60-42cf-bd22-b4c4ff9fa23e" providerId="ADAL" clId="{02B44A70-1D0D-C64A-BBE0-F2BA8EC3B901}" dt="2024-11-01T19:04:01.570" v="162"/>
          <ac:spMkLst>
            <pc:docMk/>
            <pc:sldMk cId="1162902182" sldId="336"/>
            <ac:spMk id="5" creationId="{E1CDCDD2-0C08-3C51-B2AB-6A94FD624610}"/>
          </ac:spMkLst>
        </pc:spChg>
        <pc:spChg chg="del">
          <ac:chgData name="Laura Stevens" userId="4b31d121-ee60-42cf-bd22-b4c4ff9fa23e" providerId="ADAL" clId="{02B44A70-1D0D-C64A-BBE0-F2BA8EC3B901}" dt="2024-11-01T18:59:04.185" v="21" actId="478"/>
          <ac:spMkLst>
            <pc:docMk/>
            <pc:sldMk cId="1162902182" sldId="336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07.198" v="166"/>
        <pc:sldMkLst>
          <pc:docMk/>
          <pc:sldMk cId="3998024757" sldId="337"/>
        </pc:sldMkLst>
        <pc:spChg chg="add del mod">
          <ac:chgData name="Laura Stevens" userId="4b31d121-ee60-42cf-bd22-b4c4ff9fa23e" providerId="ADAL" clId="{02B44A70-1D0D-C64A-BBE0-F2BA8EC3B901}" dt="2024-11-01T19:04:06.994" v="165" actId="478"/>
          <ac:spMkLst>
            <pc:docMk/>
            <pc:sldMk cId="3998024757" sldId="337"/>
            <ac:spMk id="4" creationId="{95B0252D-4565-65CE-1546-E2C293655B88}"/>
          </ac:spMkLst>
        </pc:spChg>
        <pc:spChg chg="add mod">
          <ac:chgData name="Laura Stevens" userId="4b31d121-ee60-42cf-bd22-b4c4ff9fa23e" providerId="ADAL" clId="{02B44A70-1D0D-C64A-BBE0-F2BA8EC3B901}" dt="2024-11-01T19:04:07.198" v="166"/>
          <ac:spMkLst>
            <pc:docMk/>
            <pc:sldMk cId="3998024757" sldId="337"/>
            <ac:spMk id="5" creationId="{F39F49B9-2393-3378-DE69-793E9E020F73}"/>
          </ac:spMkLst>
        </pc:spChg>
        <pc:spChg chg="del">
          <ac:chgData name="Laura Stevens" userId="4b31d121-ee60-42cf-bd22-b4c4ff9fa23e" providerId="ADAL" clId="{02B44A70-1D0D-C64A-BBE0-F2BA8EC3B901}" dt="2024-11-01T18:59:12.074" v="25" actId="478"/>
          <ac:spMkLst>
            <pc:docMk/>
            <pc:sldMk cId="3998024757" sldId="337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04.598" v="164"/>
        <pc:sldMkLst>
          <pc:docMk/>
          <pc:sldMk cId="982681642" sldId="338"/>
        </pc:sldMkLst>
        <pc:spChg chg="add del mod">
          <ac:chgData name="Laura Stevens" userId="4b31d121-ee60-42cf-bd22-b4c4ff9fa23e" providerId="ADAL" clId="{02B44A70-1D0D-C64A-BBE0-F2BA8EC3B901}" dt="2024-11-01T19:04:04.418" v="163" actId="478"/>
          <ac:spMkLst>
            <pc:docMk/>
            <pc:sldMk cId="982681642" sldId="338"/>
            <ac:spMk id="4" creationId="{8FE0548E-F39A-ABF0-ED25-0A9B7AD7E4E0}"/>
          </ac:spMkLst>
        </pc:spChg>
        <pc:spChg chg="add mod">
          <ac:chgData name="Laura Stevens" userId="4b31d121-ee60-42cf-bd22-b4c4ff9fa23e" providerId="ADAL" clId="{02B44A70-1D0D-C64A-BBE0-F2BA8EC3B901}" dt="2024-11-01T19:04:04.598" v="164"/>
          <ac:spMkLst>
            <pc:docMk/>
            <pc:sldMk cId="982681642" sldId="338"/>
            <ac:spMk id="5" creationId="{FDEC48F2-D3B8-950C-3C4A-2F1F815FF9AA}"/>
          </ac:spMkLst>
        </pc:spChg>
        <pc:spChg chg="del">
          <ac:chgData name="Laura Stevens" userId="4b31d121-ee60-42cf-bd22-b4c4ff9fa23e" providerId="ADAL" clId="{02B44A70-1D0D-C64A-BBE0-F2BA8EC3B901}" dt="2024-11-01T18:59:08.081" v="23" actId="478"/>
          <ac:spMkLst>
            <pc:docMk/>
            <pc:sldMk cId="982681642" sldId="338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11.462" v="169"/>
        <pc:sldMkLst>
          <pc:docMk/>
          <pc:sldMk cId="3922443922" sldId="339"/>
        </pc:sldMkLst>
        <pc:spChg chg="add del mod">
          <ac:chgData name="Laura Stevens" userId="4b31d121-ee60-42cf-bd22-b4c4ff9fa23e" providerId="ADAL" clId="{02B44A70-1D0D-C64A-BBE0-F2BA8EC3B901}" dt="2024-11-01T19:04:10.917" v="168" actId="478"/>
          <ac:spMkLst>
            <pc:docMk/>
            <pc:sldMk cId="3922443922" sldId="339"/>
            <ac:spMk id="2" creationId="{F0BE3F93-06DE-2399-15CE-359C5C4A8EAA}"/>
          </ac:spMkLst>
        </pc:spChg>
        <pc:spChg chg="add mod">
          <ac:chgData name="Laura Stevens" userId="4b31d121-ee60-42cf-bd22-b4c4ff9fa23e" providerId="ADAL" clId="{02B44A70-1D0D-C64A-BBE0-F2BA8EC3B901}" dt="2024-11-01T19:04:11.462" v="169"/>
          <ac:spMkLst>
            <pc:docMk/>
            <pc:sldMk cId="3922443922" sldId="339"/>
            <ac:spMk id="3" creationId="{A9DE4A16-9CB1-36D8-369E-E2F4DFEA706B}"/>
          </ac:spMkLst>
        </pc:spChg>
        <pc:spChg chg="del">
          <ac:chgData name="Laura Stevens" userId="4b31d121-ee60-42cf-bd22-b4c4ff9fa23e" providerId="ADAL" clId="{02B44A70-1D0D-C64A-BBE0-F2BA8EC3B901}" dt="2024-11-01T18:59:15.281" v="27" actId="478"/>
          <ac:spMkLst>
            <pc:docMk/>
            <pc:sldMk cId="3922443922" sldId="339"/>
            <ac:spMk id="8" creationId="{9F5A51CB-FCA4-480C-8632-5249FE6D865B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15.499" v="171"/>
        <pc:sldMkLst>
          <pc:docMk/>
          <pc:sldMk cId="3099374035" sldId="340"/>
        </pc:sldMkLst>
        <pc:spChg chg="add del mod">
          <ac:chgData name="Laura Stevens" userId="4b31d121-ee60-42cf-bd22-b4c4ff9fa23e" providerId="ADAL" clId="{02B44A70-1D0D-C64A-BBE0-F2BA8EC3B901}" dt="2024-11-01T19:04:15.160" v="170" actId="478"/>
          <ac:spMkLst>
            <pc:docMk/>
            <pc:sldMk cId="3099374035" sldId="340"/>
            <ac:spMk id="2" creationId="{45ABA0EF-3C95-D78E-294C-D1C25003915F}"/>
          </ac:spMkLst>
        </pc:spChg>
        <pc:spChg chg="add mod">
          <ac:chgData name="Laura Stevens" userId="4b31d121-ee60-42cf-bd22-b4c4ff9fa23e" providerId="ADAL" clId="{02B44A70-1D0D-C64A-BBE0-F2BA8EC3B901}" dt="2024-11-01T19:04:15.499" v="171"/>
          <ac:spMkLst>
            <pc:docMk/>
            <pc:sldMk cId="3099374035" sldId="340"/>
            <ac:spMk id="3" creationId="{124AF761-23CF-70E4-FE02-16FB8076135B}"/>
          </ac:spMkLst>
        </pc:spChg>
        <pc:spChg chg="del">
          <ac:chgData name="Laura Stevens" userId="4b31d121-ee60-42cf-bd22-b4c4ff9fa23e" providerId="ADAL" clId="{02B44A70-1D0D-C64A-BBE0-F2BA8EC3B901}" dt="2024-11-01T18:59:19.641" v="29" actId="478"/>
          <ac:spMkLst>
            <pc:docMk/>
            <pc:sldMk cId="3099374035" sldId="340"/>
            <ac:spMk id="8" creationId="{9F5A51CB-FCA4-480C-8632-5249FE6D865B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4:51.762" v="236"/>
        <pc:sldMkLst>
          <pc:docMk/>
          <pc:sldMk cId="3870014235" sldId="344"/>
        </pc:sldMkLst>
        <pc:spChg chg="add mod">
          <ac:chgData name="Laura Stevens" userId="4b31d121-ee60-42cf-bd22-b4c4ff9fa23e" providerId="ADAL" clId="{02B44A70-1D0D-C64A-BBE0-F2BA8EC3B901}" dt="2024-11-01T19:04:51.762" v="236"/>
          <ac:spMkLst>
            <pc:docMk/>
            <pc:sldMk cId="3870014235" sldId="344"/>
            <ac:spMk id="2" creationId="{D78715B3-08D3-48D9-340D-318692A90010}"/>
          </ac:spMkLst>
        </pc:spChg>
        <pc:spChg chg="del">
          <ac:chgData name="Laura Stevens" userId="4b31d121-ee60-42cf-bd22-b4c4ff9fa23e" providerId="ADAL" clId="{02B44A70-1D0D-C64A-BBE0-F2BA8EC3B901}" dt="2024-11-01T19:04:51.550" v="235" actId="478"/>
          <ac:spMkLst>
            <pc:docMk/>
            <pc:sldMk cId="3870014235" sldId="344"/>
            <ac:spMk id="11" creationId="{2BEBB4BC-9950-438A-A6DD-9507043E862E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04.093" v="242"/>
        <pc:sldMkLst>
          <pc:docMk/>
          <pc:sldMk cId="4261033611" sldId="345"/>
        </pc:sldMkLst>
        <pc:spChg chg="add mod">
          <ac:chgData name="Laura Stevens" userId="4b31d121-ee60-42cf-bd22-b4c4ff9fa23e" providerId="ADAL" clId="{02B44A70-1D0D-C64A-BBE0-F2BA8EC3B901}" dt="2024-11-01T19:05:04.093" v="242"/>
          <ac:spMkLst>
            <pc:docMk/>
            <pc:sldMk cId="4261033611" sldId="345"/>
            <ac:spMk id="2" creationId="{4BB857AB-F954-024C-5251-5718304ABE46}"/>
          </ac:spMkLst>
        </pc:spChg>
        <pc:spChg chg="del mod">
          <ac:chgData name="Laura Stevens" userId="4b31d121-ee60-42cf-bd22-b4c4ff9fa23e" providerId="ADAL" clId="{02B44A70-1D0D-C64A-BBE0-F2BA8EC3B901}" dt="2024-11-01T19:05:03.749" v="241" actId="478"/>
          <ac:spMkLst>
            <pc:docMk/>
            <pc:sldMk cId="4261033611" sldId="345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14.092" v="248"/>
        <pc:sldMkLst>
          <pc:docMk/>
          <pc:sldMk cId="1866411571" sldId="346"/>
        </pc:sldMkLst>
        <pc:spChg chg="add mod">
          <ac:chgData name="Laura Stevens" userId="4b31d121-ee60-42cf-bd22-b4c4ff9fa23e" providerId="ADAL" clId="{02B44A70-1D0D-C64A-BBE0-F2BA8EC3B901}" dt="2024-11-01T19:05:14.092" v="248"/>
          <ac:spMkLst>
            <pc:docMk/>
            <pc:sldMk cId="1866411571" sldId="346"/>
            <ac:spMk id="2" creationId="{95A7CC30-BB84-8A56-4DA2-25A887110B2D}"/>
          </ac:spMkLst>
        </pc:spChg>
        <pc:spChg chg="del mod">
          <ac:chgData name="Laura Stevens" userId="4b31d121-ee60-42cf-bd22-b4c4ff9fa23e" providerId="ADAL" clId="{02B44A70-1D0D-C64A-BBE0-F2BA8EC3B901}" dt="2024-11-01T19:05:13.804" v="247" actId="478"/>
          <ac:spMkLst>
            <pc:docMk/>
            <pc:sldMk cId="1866411571" sldId="346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07.095" v="244"/>
        <pc:sldMkLst>
          <pc:docMk/>
          <pc:sldMk cId="3558417686" sldId="347"/>
        </pc:sldMkLst>
        <pc:spChg chg="add mod">
          <ac:chgData name="Laura Stevens" userId="4b31d121-ee60-42cf-bd22-b4c4ff9fa23e" providerId="ADAL" clId="{02B44A70-1D0D-C64A-BBE0-F2BA8EC3B901}" dt="2024-11-01T19:05:07.095" v="244"/>
          <ac:spMkLst>
            <pc:docMk/>
            <pc:sldMk cId="3558417686" sldId="347"/>
            <ac:spMk id="3" creationId="{EEA092A7-ABC3-8596-FCB3-9A353A9BE794}"/>
          </ac:spMkLst>
        </pc:spChg>
        <pc:spChg chg="del mod">
          <ac:chgData name="Laura Stevens" userId="4b31d121-ee60-42cf-bd22-b4c4ff9fa23e" providerId="ADAL" clId="{02B44A70-1D0D-C64A-BBE0-F2BA8EC3B901}" dt="2024-11-01T19:05:06.773" v="243" actId="478"/>
          <ac:spMkLst>
            <pc:docMk/>
            <pc:sldMk cId="3558417686" sldId="347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10.314" v="246"/>
        <pc:sldMkLst>
          <pc:docMk/>
          <pc:sldMk cId="357563114" sldId="348"/>
        </pc:sldMkLst>
        <pc:spChg chg="add mod">
          <ac:chgData name="Laura Stevens" userId="4b31d121-ee60-42cf-bd22-b4c4ff9fa23e" providerId="ADAL" clId="{02B44A70-1D0D-C64A-BBE0-F2BA8EC3B901}" dt="2024-11-01T19:05:10.314" v="246"/>
          <ac:spMkLst>
            <pc:docMk/>
            <pc:sldMk cId="357563114" sldId="348"/>
            <ac:spMk id="3" creationId="{E2D0299D-376C-C0FE-3391-186FA14D1B82}"/>
          </ac:spMkLst>
        </pc:spChg>
        <pc:spChg chg="del mod">
          <ac:chgData name="Laura Stevens" userId="4b31d121-ee60-42cf-bd22-b4c4ff9fa23e" providerId="ADAL" clId="{02B44A70-1D0D-C64A-BBE0-F2BA8EC3B901}" dt="2024-11-01T19:05:10.076" v="245" actId="478"/>
          <ac:spMkLst>
            <pc:docMk/>
            <pc:sldMk cId="357563114" sldId="348"/>
            <ac:spMk id="8" creationId="{329DBB2B-2B9F-724E-9157-9D7EA5FCD060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53.155" v="274"/>
        <pc:sldMkLst>
          <pc:docMk/>
          <pc:sldMk cId="2110258862" sldId="349"/>
        </pc:sldMkLst>
        <pc:spChg chg="add mod">
          <ac:chgData name="Laura Stevens" userId="4b31d121-ee60-42cf-bd22-b4c4ff9fa23e" providerId="ADAL" clId="{02B44A70-1D0D-C64A-BBE0-F2BA8EC3B901}" dt="2024-11-01T19:05:53.155" v="274"/>
          <ac:spMkLst>
            <pc:docMk/>
            <pc:sldMk cId="2110258862" sldId="349"/>
            <ac:spMk id="2" creationId="{B5A0FD63-7313-89C3-D580-F54FFBDB2643}"/>
          </ac:spMkLst>
        </pc:spChg>
        <pc:spChg chg="del">
          <ac:chgData name="Laura Stevens" userId="4b31d121-ee60-42cf-bd22-b4c4ff9fa23e" providerId="ADAL" clId="{02B44A70-1D0D-C64A-BBE0-F2BA8EC3B901}" dt="2024-11-01T19:05:52.883" v="273" actId="478"/>
          <ac:spMkLst>
            <pc:docMk/>
            <pc:sldMk cId="2110258862" sldId="349"/>
            <ac:spMk id="7" creationId="{D5BAB859-8B53-47F4-95D4-CD2092CC2DC9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6:03.088" v="280"/>
        <pc:sldMkLst>
          <pc:docMk/>
          <pc:sldMk cId="3554567220" sldId="350"/>
        </pc:sldMkLst>
        <pc:spChg chg="add mod">
          <ac:chgData name="Laura Stevens" userId="4b31d121-ee60-42cf-bd22-b4c4ff9fa23e" providerId="ADAL" clId="{02B44A70-1D0D-C64A-BBE0-F2BA8EC3B901}" dt="2024-11-01T19:06:03.088" v="280"/>
          <ac:spMkLst>
            <pc:docMk/>
            <pc:sldMk cId="3554567220" sldId="350"/>
            <ac:spMk id="2" creationId="{28BDF40F-0A80-8054-F2B4-BF09013BADF0}"/>
          </ac:spMkLst>
        </pc:spChg>
        <pc:spChg chg="del">
          <ac:chgData name="Laura Stevens" userId="4b31d121-ee60-42cf-bd22-b4c4ff9fa23e" providerId="ADAL" clId="{02B44A70-1D0D-C64A-BBE0-F2BA8EC3B901}" dt="2024-11-01T19:06:02.841" v="279" actId="478"/>
          <ac:spMkLst>
            <pc:docMk/>
            <pc:sldMk cId="3554567220" sldId="350"/>
            <ac:spMk id="6" creationId="{FF84F221-3101-40CB-8645-462FF1294B5D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6:14.095" v="286"/>
        <pc:sldMkLst>
          <pc:docMk/>
          <pc:sldMk cId="3427531318" sldId="351"/>
        </pc:sldMkLst>
        <pc:spChg chg="add mod">
          <ac:chgData name="Laura Stevens" userId="4b31d121-ee60-42cf-bd22-b4c4ff9fa23e" providerId="ADAL" clId="{02B44A70-1D0D-C64A-BBE0-F2BA8EC3B901}" dt="2024-11-01T19:06:14.095" v="286"/>
          <ac:spMkLst>
            <pc:docMk/>
            <pc:sldMk cId="3427531318" sldId="351"/>
            <ac:spMk id="4" creationId="{E499F19F-4E01-26DD-3033-BAE168154FE0}"/>
          </ac:spMkLst>
        </pc:spChg>
        <pc:spChg chg="del">
          <ac:chgData name="Laura Stevens" userId="4b31d121-ee60-42cf-bd22-b4c4ff9fa23e" providerId="ADAL" clId="{02B44A70-1D0D-C64A-BBE0-F2BA8EC3B901}" dt="2024-11-01T19:06:13.832" v="285" actId="478"/>
          <ac:spMkLst>
            <pc:docMk/>
            <pc:sldMk cId="3427531318" sldId="351"/>
            <ac:spMk id="12" creationId="{4D86398F-FEBC-4348-A58C-8F2A6768B2C4}"/>
          </ac:spMkLst>
        </pc:spChg>
      </pc:sldChg>
      <pc:sldChg chg="addSp delSp modSp mod">
        <pc:chgData name="Laura Stevens" userId="4b31d121-ee60-42cf-bd22-b4c4ff9fa23e" providerId="ADAL" clId="{02B44A70-1D0D-C64A-BBE0-F2BA8EC3B901}" dt="2024-11-01T19:05:16.750" v="250"/>
        <pc:sldMkLst>
          <pc:docMk/>
          <pc:sldMk cId="2804534395" sldId="352"/>
        </pc:sldMkLst>
        <pc:spChg chg="add mod">
          <ac:chgData name="Laura Stevens" userId="4b31d121-ee60-42cf-bd22-b4c4ff9fa23e" providerId="ADAL" clId="{02B44A70-1D0D-C64A-BBE0-F2BA8EC3B901}" dt="2024-11-01T19:05:16.750" v="250"/>
          <ac:spMkLst>
            <pc:docMk/>
            <pc:sldMk cId="2804534395" sldId="352"/>
            <ac:spMk id="2" creationId="{5026F3F3-94C5-6544-6D1F-160C8DF444BE}"/>
          </ac:spMkLst>
        </pc:spChg>
        <pc:spChg chg="del mod">
          <ac:chgData name="Laura Stevens" userId="4b31d121-ee60-42cf-bd22-b4c4ff9fa23e" providerId="ADAL" clId="{02B44A70-1D0D-C64A-BBE0-F2BA8EC3B901}" dt="2024-11-01T19:05:16.525" v="249" actId="478"/>
          <ac:spMkLst>
            <pc:docMk/>
            <pc:sldMk cId="2804534395" sldId="352"/>
            <ac:spMk id="8" creationId="{69D8FF26-B7AA-CF74-5285-2F4C6D1EADE4}"/>
          </ac:spMkLst>
        </pc:spChg>
      </pc:sldChg>
      <pc:sldChg chg="addSp delSp modSp mod modClrScheme chgLayout">
        <pc:chgData name="Laura Stevens" userId="4b31d121-ee60-42cf-bd22-b4c4ff9fa23e" providerId="ADAL" clId="{02B44A70-1D0D-C64A-BBE0-F2BA8EC3B901}" dt="2024-11-01T20:08:07.541" v="568"/>
        <pc:sldMkLst>
          <pc:docMk/>
          <pc:sldMk cId="755327358" sldId="355"/>
        </pc:sldMkLst>
        <pc:spChg chg="mod ord">
          <ac:chgData name="Laura Stevens" userId="4b31d121-ee60-42cf-bd22-b4c4ff9fa23e" providerId="ADAL" clId="{02B44A70-1D0D-C64A-BBE0-F2BA8EC3B901}" dt="2024-11-01T19:37:24.394" v="349" actId="700"/>
          <ac:spMkLst>
            <pc:docMk/>
            <pc:sldMk cId="755327358" sldId="355"/>
            <ac:spMk id="2" creationId="{CA0F74A5-8E66-488E-95B7-023FE2468164}"/>
          </ac:spMkLst>
        </pc:spChg>
        <pc:spChg chg="add del mod ord">
          <ac:chgData name="Laura Stevens" userId="4b31d121-ee60-42cf-bd22-b4c4ff9fa23e" providerId="ADAL" clId="{02B44A70-1D0D-C64A-BBE0-F2BA8EC3B901}" dt="2024-11-01T19:37:24.394" v="349" actId="700"/>
          <ac:spMkLst>
            <pc:docMk/>
            <pc:sldMk cId="755327358" sldId="355"/>
            <ac:spMk id="3" creationId="{2DEE00A4-C88E-ED2B-1375-A311E3FCBEF7}"/>
          </ac:spMkLst>
        </pc:spChg>
        <pc:spChg chg="add del mod ord">
          <ac:chgData name="Laura Stevens" userId="4b31d121-ee60-42cf-bd22-b4c4ff9fa23e" providerId="ADAL" clId="{02B44A70-1D0D-C64A-BBE0-F2BA8EC3B901}" dt="2024-11-01T19:37:27.539" v="351"/>
          <ac:spMkLst>
            <pc:docMk/>
            <pc:sldMk cId="755327358" sldId="355"/>
            <ac:spMk id="5" creationId="{0EB9662F-82C4-4212-9A5A-FC067A9A98C7}"/>
          </ac:spMkLst>
        </pc:spChg>
        <pc:spChg chg="add del mod ord">
          <ac:chgData name="Laura Stevens" userId="4b31d121-ee60-42cf-bd22-b4c4ff9fa23e" providerId="ADAL" clId="{02B44A70-1D0D-C64A-BBE0-F2BA8EC3B901}" dt="2024-11-01T19:37:24.394" v="349" actId="700"/>
          <ac:spMkLst>
            <pc:docMk/>
            <pc:sldMk cId="755327358" sldId="355"/>
            <ac:spMk id="6" creationId="{2A7E0EBE-4004-601B-29F1-10877C83AE98}"/>
          </ac:spMkLst>
        </pc:spChg>
        <pc:spChg chg="add del mod">
          <ac:chgData name="Laura Stevens" userId="4b31d121-ee60-42cf-bd22-b4c4ff9fa23e" providerId="ADAL" clId="{02B44A70-1D0D-C64A-BBE0-F2BA8EC3B901}" dt="2024-11-01T19:53:44.469" v="481" actId="478"/>
          <ac:spMkLst>
            <pc:docMk/>
            <pc:sldMk cId="755327358" sldId="355"/>
            <ac:spMk id="9" creationId="{38E96DC3-DECD-84C6-5A1D-30D8064AF953}"/>
          </ac:spMkLst>
        </pc:spChg>
        <pc:graphicFrameChg chg="add del mod">
          <ac:chgData name="Laura Stevens" userId="4b31d121-ee60-42cf-bd22-b4c4ff9fa23e" providerId="ADAL" clId="{02B44A70-1D0D-C64A-BBE0-F2BA8EC3B901}" dt="2024-11-01T19:53:40.357" v="478" actId="478"/>
          <ac:graphicFrameMkLst>
            <pc:docMk/>
            <pc:sldMk cId="755327358" sldId="355"/>
            <ac:graphicFrameMk id="7" creationId="{D2D0A0EE-6F13-EC08-FCEE-D57EC89B8063}"/>
          </ac:graphicFrameMkLst>
        </pc:graphicFrameChg>
        <pc:graphicFrameChg chg="add del mod">
          <ac:chgData name="Laura Stevens" userId="4b31d121-ee60-42cf-bd22-b4c4ff9fa23e" providerId="ADAL" clId="{02B44A70-1D0D-C64A-BBE0-F2BA8EC3B901}" dt="2024-11-01T20:03:27.666" v="514" actId="478"/>
          <ac:graphicFrameMkLst>
            <pc:docMk/>
            <pc:sldMk cId="755327358" sldId="355"/>
            <ac:graphicFrameMk id="10" creationId="{8A0FAC94-A60B-A1B9-2D15-E640D6F9806F}"/>
          </ac:graphicFrameMkLst>
        </pc:graphicFrameChg>
        <pc:graphicFrameChg chg="add mod">
          <ac:chgData name="Laura Stevens" userId="4b31d121-ee60-42cf-bd22-b4c4ff9fa23e" providerId="ADAL" clId="{02B44A70-1D0D-C64A-BBE0-F2BA8EC3B901}" dt="2024-11-01T20:08:07.541" v="568"/>
          <ac:graphicFrameMkLst>
            <pc:docMk/>
            <pc:sldMk cId="755327358" sldId="355"/>
            <ac:graphicFrameMk id="11" creationId="{8A0FAC94-A60B-A1B9-2D15-E640D6F9806F}"/>
          </ac:graphicFrameMkLst>
        </pc:graphicFrameChg>
      </pc:sldChg>
    </pc:docChg>
  </pc:docChgLst>
  <pc:docChgLst>
    <pc:chgData name="Laura Stevens" userId="4b31d121-ee60-42cf-bd22-b4c4ff9fa23e" providerId="ADAL" clId="{0319E561-22D0-5B4C-84C4-EFD09DEA895B}"/>
    <pc:docChg chg="modSld">
      <pc:chgData name="Laura Stevens" userId="4b31d121-ee60-42cf-bd22-b4c4ff9fa23e" providerId="ADAL" clId="{0319E561-22D0-5B4C-84C4-EFD09DEA895B}" dt="2024-08-05T19:13:15.395" v="26" actId="767"/>
      <pc:docMkLst>
        <pc:docMk/>
      </pc:docMkLst>
      <pc:sldChg chg="addSp modSp">
        <pc:chgData name="Laura Stevens" userId="4b31d121-ee60-42cf-bd22-b4c4ff9fa23e" providerId="ADAL" clId="{0319E561-22D0-5B4C-84C4-EFD09DEA895B}" dt="2024-08-05T19:13:15.395" v="26" actId="767"/>
        <pc:sldMkLst>
          <pc:docMk/>
          <pc:sldMk cId="344959827" sldId="315"/>
        </pc:sldMkLst>
        <pc:spChg chg="add mod">
          <ac:chgData name="Laura Stevens" userId="4b31d121-ee60-42cf-bd22-b4c4ff9fa23e" providerId="ADAL" clId="{0319E561-22D0-5B4C-84C4-EFD09DEA895B}" dt="2024-08-05T19:13:15.395" v="26" actId="767"/>
          <ac:spMkLst>
            <pc:docMk/>
            <pc:sldMk cId="344959827" sldId="315"/>
            <ac:spMk id="2" creationId="{3A12D42E-CADF-6CE5-0E9F-5063E7C6B97A}"/>
          </ac:spMkLst>
        </pc:spChg>
        <pc:graphicFrameChg chg="mod">
          <ac:chgData name="Laura Stevens" userId="4b31d121-ee60-42cf-bd22-b4c4ff9fa23e" providerId="ADAL" clId="{0319E561-22D0-5B4C-84C4-EFD09DEA895B}" dt="2024-08-05T19:12:30.698" v="24" actId="20577"/>
          <ac:graphicFrameMkLst>
            <pc:docMk/>
            <pc:sldMk cId="344959827" sldId="315"/>
            <ac:graphicFrameMk id="10" creationId="{92C9B399-EEAE-A642-B3E5-9B9E29F84068}"/>
          </ac:graphicFrameMkLst>
        </pc:graphicFrameChg>
      </pc:sldChg>
    </pc:docChg>
  </pc:docChgLst>
  <pc:docChgLst>
    <pc:chgData name="Laura Stevens" userId="4b31d121-ee60-42cf-bd22-b4c4ff9fa23e" providerId="ADAL" clId="{DE3FEAC4-7C08-4FE3-8AF6-02D8DF68534B}"/>
    <pc:docChg chg="undo custSel delSld modSld sldOrd">
      <pc:chgData name="Laura Stevens" userId="4b31d121-ee60-42cf-bd22-b4c4ff9fa23e" providerId="ADAL" clId="{DE3FEAC4-7C08-4FE3-8AF6-02D8DF68534B}" dt="2024-11-04T22:12:21.714" v="535"/>
      <pc:docMkLst>
        <pc:docMk/>
      </pc:docMkLst>
      <pc:sldChg chg="modSp">
        <pc:chgData name="Laura Stevens" userId="4b31d121-ee60-42cf-bd22-b4c4ff9fa23e" providerId="ADAL" clId="{DE3FEAC4-7C08-4FE3-8AF6-02D8DF68534B}" dt="2024-11-04T22:10:11.512" v="392" actId="403"/>
        <pc:sldMkLst>
          <pc:docMk/>
          <pc:sldMk cId="943810929" sldId="275"/>
        </pc:sldMkLst>
        <pc:spChg chg="mod">
          <ac:chgData name="Laura Stevens" userId="4b31d121-ee60-42cf-bd22-b4c4ff9fa23e" providerId="ADAL" clId="{DE3FEAC4-7C08-4FE3-8AF6-02D8DF68534B}" dt="2024-11-04T22:10:11.512" v="392" actId="403"/>
          <ac:spMkLst>
            <pc:docMk/>
            <pc:sldMk cId="943810929" sldId="275"/>
            <ac:spMk id="3" creationId="{0B1A7A38-AD11-1647-8226-7184A1940896}"/>
          </ac:spMkLst>
        </pc:spChg>
      </pc:sldChg>
      <pc:sldChg chg="del">
        <pc:chgData name="Laura Stevens" userId="4b31d121-ee60-42cf-bd22-b4c4ff9fa23e" providerId="ADAL" clId="{DE3FEAC4-7C08-4FE3-8AF6-02D8DF68534B}" dt="2024-11-04T22:07:31.274" v="307" actId="47"/>
        <pc:sldMkLst>
          <pc:docMk/>
          <pc:sldMk cId="4230678678" sldId="288"/>
        </pc:sldMkLst>
      </pc:sldChg>
      <pc:sldChg chg="modSp modAnim">
        <pc:chgData name="Laura Stevens" userId="4b31d121-ee60-42cf-bd22-b4c4ff9fa23e" providerId="ADAL" clId="{DE3FEAC4-7C08-4FE3-8AF6-02D8DF68534B}" dt="2024-11-04T22:12:21.714" v="535"/>
        <pc:sldMkLst>
          <pc:docMk/>
          <pc:sldMk cId="4244729732" sldId="309"/>
        </pc:sldMkLst>
        <pc:spChg chg="mod">
          <ac:chgData name="Laura Stevens" userId="4b31d121-ee60-42cf-bd22-b4c4ff9fa23e" providerId="ADAL" clId="{DE3FEAC4-7C08-4FE3-8AF6-02D8DF68534B}" dt="2024-11-04T22:11:59.357" v="533" actId="20577"/>
          <ac:spMkLst>
            <pc:docMk/>
            <pc:sldMk cId="4244729732" sldId="309"/>
            <ac:spMk id="6" creationId="{00000000-0000-0000-0000-000000000000}"/>
          </ac:spMkLst>
        </pc:spChg>
      </pc:sldChg>
      <pc:sldChg chg="modAnim">
        <pc:chgData name="Laura Stevens" userId="4b31d121-ee60-42cf-bd22-b4c4ff9fa23e" providerId="ADAL" clId="{DE3FEAC4-7C08-4FE3-8AF6-02D8DF68534B}" dt="2024-11-04T22:09:29.842" v="388"/>
        <pc:sldMkLst>
          <pc:docMk/>
          <pc:sldMk cId="1624242143" sldId="318"/>
        </pc:sldMkLst>
      </pc:sldChg>
      <pc:sldChg chg="modSp modAnim">
        <pc:chgData name="Laura Stevens" userId="4b31d121-ee60-42cf-bd22-b4c4ff9fa23e" providerId="ADAL" clId="{DE3FEAC4-7C08-4FE3-8AF6-02D8DF68534B}" dt="2024-11-04T22:08:59.601" v="387" actId="20577"/>
        <pc:sldMkLst>
          <pc:docMk/>
          <pc:sldMk cId="2694476168" sldId="320"/>
        </pc:sldMkLst>
        <pc:spChg chg="mod">
          <ac:chgData name="Laura Stevens" userId="4b31d121-ee60-42cf-bd22-b4c4ff9fa23e" providerId="ADAL" clId="{DE3FEAC4-7C08-4FE3-8AF6-02D8DF68534B}" dt="2024-11-04T22:08:59.601" v="387" actId="20577"/>
          <ac:spMkLst>
            <pc:docMk/>
            <pc:sldMk cId="2694476168" sldId="320"/>
            <ac:spMk id="2" creationId="{E599FED2-D47B-6241-AE8D-CD1ACCD2809C}"/>
          </ac:spMkLst>
        </pc:spChg>
      </pc:sldChg>
      <pc:sldChg chg="modSp mod">
        <pc:chgData name="Laura Stevens" userId="4b31d121-ee60-42cf-bd22-b4c4ff9fa23e" providerId="ADAL" clId="{DE3FEAC4-7C08-4FE3-8AF6-02D8DF68534B}" dt="2024-11-04T22:07:10.625" v="306" actId="20577"/>
        <pc:sldMkLst>
          <pc:docMk/>
          <pc:sldMk cId="3382440971" sldId="327"/>
        </pc:sldMkLst>
        <pc:spChg chg="mod">
          <ac:chgData name="Laura Stevens" userId="4b31d121-ee60-42cf-bd22-b4c4ff9fa23e" providerId="ADAL" clId="{DE3FEAC4-7C08-4FE3-8AF6-02D8DF68534B}" dt="2024-11-04T22:07:10.625" v="306" actId="20577"/>
          <ac:spMkLst>
            <pc:docMk/>
            <pc:sldMk cId="3382440971" sldId="327"/>
            <ac:spMk id="6" creationId="{00000000-0000-0000-0000-000000000000}"/>
          </ac:spMkLst>
        </pc:spChg>
      </pc:sldChg>
      <pc:sldChg chg="ord">
        <pc:chgData name="Laura Stevens" userId="4b31d121-ee60-42cf-bd22-b4c4ff9fa23e" providerId="ADAL" clId="{DE3FEAC4-7C08-4FE3-8AF6-02D8DF68534B}" dt="2024-11-04T22:08:49.090" v="379"/>
        <pc:sldMkLst>
          <pc:docMk/>
          <pc:sldMk cId="3772345905" sldId="330"/>
        </pc:sldMkLst>
      </pc:sldChg>
      <pc:sldChg chg="modAnim">
        <pc:chgData name="Laura Stevens" userId="4b31d121-ee60-42cf-bd22-b4c4ff9fa23e" providerId="ADAL" clId="{DE3FEAC4-7C08-4FE3-8AF6-02D8DF68534B}" dt="2024-11-04T21:29:26.490" v="162"/>
        <pc:sldMkLst>
          <pc:docMk/>
          <pc:sldMk cId="2517427225" sldId="334"/>
        </pc:sldMkLst>
      </pc:sldChg>
      <pc:sldChg chg="modAnim">
        <pc:chgData name="Laura Stevens" userId="4b31d121-ee60-42cf-bd22-b4c4ff9fa23e" providerId="ADAL" clId="{DE3FEAC4-7C08-4FE3-8AF6-02D8DF68534B}" dt="2024-11-04T21:29:22.551" v="158"/>
        <pc:sldMkLst>
          <pc:docMk/>
          <pc:sldMk cId="964176726" sldId="335"/>
        </pc:sldMkLst>
      </pc:sldChg>
      <pc:sldChg chg="modAnim">
        <pc:chgData name="Laura Stevens" userId="4b31d121-ee60-42cf-bd22-b4c4ff9fa23e" providerId="ADAL" clId="{DE3FEAC4-7C08-4FE3-8AF6-02D8DF68534B}" dt="2024-11-04T21:29:19.476" v="154"/>
        <pc:sldMkLst>
          <pc:docMk/>
          <pc:sldMk cId="1162902182" sldId="336"/>
        </pc:sldMkLst>
      </pc:sldChg>
      <pc:sldChg chg="modAnim">
        <pc:chgData name="Laura Stevens" userId="4b31d121-ee60-42cf-bd22-b4c4ff9fa23e" providerId="ADAL" clId="{DE3FEAC4-7C08-4FE3-8AF6-02D8DF68534B}" dt="2024-11-04T21:29:12.705" v="146"/>
        <pc:sldMkLst>
          <pc:docMk/>
          <pc:sldMk cId="3998024757" sldId="337"/>
        </pc:sldMkLst>
      </pc:sldChg>
      <pc:sldChg chg="modAnim">
        <pc:chgData name="Laura Stevens" userId="4b31d121-ee60-42cf-bd22-b4c4ff9fa23e" providerId="ADAL" clId="{DE3FEAC4-7C08-4FE3-8AF6-02D8DF68534B}" dt="2024-11-04T21:29:16.305" v="150"/>
        <pc:sldMkLst>
          <pc:docMk/>
          <pc:sldMk cId="982681642" sldId="338"/>
        </pc:sldMkLst>
      </pc:sldChg>
      <pc:sldChg chg="modSp">
        <pc:chgData name="Laura Stevens" userId="4b31d121-ee60-42cf-bd22-b4c4ff9fa23e" providerId="ADAL" clId="{DE3FEAC4-7C08-4FE3-8AF6-02D8DF68534B}" dt="2024-11-04T21:30:21.283" v="171" actId="207"/>
        <pc:sldMkLst>
          <pc:docMk/>
          <pc:sldMk cId="3099374035" sldId="340"/>
        </pc:sldMkLst>
        <pc:spChg chg="mod">
          <ac:chgData name="Laura Stevens" userId="4b31d121-ee60-42cf-bd22-b4c4ff9fa23e" providerId="ADAL" clId="{DE3FEAC4-7C08-4FE3-8AF6-02D8DF68534B}" dt="2024-11-04T21:30:21.283" v="171" actId="207"/>
          <ac:spMkLst>
            <pc:docMk/>
            <pc:sldMk cId="3099374035" sldId="340"/>
            <ac:spMk id="5" creationId="{AB367E58-D652-43A5-AB16-98A4A644484A}"/>
          </ac:spMkLst>
        </pc:spChg>
      </pc:sldChg>
      <pc:sldChg chg="modAnim">
        <pc:chgData name="Laura Stevens" userId="4b31d121-ee60-42cf-bd22-b4c4ff9fa23e" providerId="ADAL" clId="{DE3FEAC4-7C08-4FE3-8AF6-02D8DF68534B}" dt="2024-11-04T22:09:36.634" v="389"/>
        <pc:sldMkLst>
          <pc:docMk/>
          <pc:sldMk cId="3558417686" sldId="347"/>
        </pc:sldMkLst>
      </pc:sldChg>
      <pc:sldChg chg="modAnim">
        <pc:chgData name="Laura Stevens" userId="4b31d121-ee60-42cf-bd22-b4c4ff9fa23e" providerId="ADAL" clId="{DE3FEAC4-7C08-4FE3-8AF6-02D8DF68534B}" dt="2024-11-04T22:09:39.250" v="390"/>
        <pc:sldMkLst>
          <pc:docMk/>
          <pc:sldMk cId="357563114" sldId="348"/>
        </pc:sldMkLst>
      </pc:sldChg>
      <pc:sldChg chg="modSp mod">
        <pc:chgData name="Laura Stevens" userId="4b31d121-ee60-42cf-bd22-b4c4ff9fa23e" providerId="ADAL" clId="{DE3FEAC4-7C08-4FE3-8AF6-02D8DF68534B}" dt="2024-11-04T22:07:42.640" v="352" actId="20577"/>
        <pc:sldMkLst>
          <pc:docMk/>
          <pc:sldMk cId="3554567220" sldId="350"/>
        </pc:sldMkLst>
        <pc:spChg chg="mod">
          <ac:chgData name="Laura Stevens" userId="4b31d121-ee60-42cf-bd22-b4c4ff9fa23e" providerId="ADAL" clId="{DE3FEAC4-7C08-4FE3-8AF6-02D8DF68534B}" dt="2024-11-04T22:07:42.640" v="352" actId="20577"/>
          <ac:spMkLst>
            <pc:docMk/>
            <pc:sldMk cId="3554567220" sldId="350"/>
            <ac:spMk id="5" creationId="{AB367E58-D652-43A5-AB16-98A4A644484A}"/>
          </ac:spMkLst>
        </pc:spChg>
      </pc:sldChg>
      <pc:sldChg chg="modSp mod">
        <pc:chgData name="Laura Stevens" userId="4b31d121-ee60-42cf-bd22-b4c4ff9fa23e" providerId="ADAL" clId="{DE3FEAC4-7C08-4FE3-8AF6-02D8DF68534B}" dt="2024-11-04T22:08:23.449" v="373" actId="20577"/>
        <pc:sldMkLst>
          <pc:docMk/>
          <pc:sldMk cId="3427531318" sldId="351"/>
        </pc:sldMkLst>
        <pc:spChg chg="mod">
          <ac:chgData name="Laura Stevens" userId="4b31d121-ee60-42cf-bd22-b4c4ff9fa23e" providerId="ADAL" clId="{DE3FEAC4-7C08-4FE3-8AF6-02D8DF68534B}" dt="2024-11-04T22:08:11.912" v="357" actId="20577"/>
          <ac:spMkLst>
            <pc:docMk/>
            <pc:sldMk cId="3427531318" sldId="351"/>
            <ac:spMk id="5" creationId="{079537BC-F465-47F7-AF95-3AF6E1E97A82}"/>
          </ac:spMkLst>
        </pc:spChg>
        <pc:spChg chg="mod">
          <ac:chgData name="Laura Stevens" userId="4b31d121-ee60-42cf-bd22-b4c4ff9fa23e" providerId="ADAL" clId="{DE3FEAC4-7C08-4FE3-8AF6-02D8DF68534B}" dt="2024-11-04T22:08:17.873" v="366" actId="20577"/>
          <ac:spMkLst>
            <pc:docMk/>
            <pc:sldMk cId="3427531318" sldId="351"/>
            <ac:spMk id="13" creationId="{039839C5-13A2-4B90-B520-591BF51A32B3}"/>
          </ac:spMkLst>
        </pc:spChg>
        <pc:spChg chg="mod">
          <ac:chgData name="Laura Stevens" userId="4b31d121-ee60-42cf-bd22-b4c4ff9fa23e" providerId="ADAL" clId="{DE3FEAC4-7C08-4FE3-8AF6-02D8DF68534B}" dt="2024-11-04T22:08:23.449" v="373" actId="20577"/>
          <ac:spMkLst>
            <pc:docMk/>
            <pc:sldMk cId="3427531318" sldId="351"/>
            <ac:spMk id="15" creationId="{7C97F783-2CF8-4B83-9578-3F614A6FD961}"/>
          </ac:spMkLst>
        </pc:spChg>
      </pc:sldChg>
      <pc:sldChg chg="modSp mod modAnim">
        <pc:chgData name="Laura Stevens" userId="4b31d121-ee60-42cf-bd22-b4c4ff9fa23e" providerId="ADAL" clId="{DE3FEAC4-7C08-4FE3-8AF6-02D8DF68534B}" dt="2024-11-04T21:08:01.105" v="141"/>
        <pc:sldMkLst>
          <pc:docMk/>
          <pc:sldMk cId="2778334173" sldId="353"/>
        </pc:sldMkLst>
        <pc:spChg chg="mod">
          <ac:chgData name="Laura Stevens" userId="4b31d121-ee60-42cf-bd22-b4c4ff9fa23e" providerId="ADAL" clId="{DE3FEAC4-7C08-4FE3-8AF6-02D8DF68534B}" dt="2024-11-04T21:07:51.215" v="140" actId="27636"/>
          <ac:spMkLst>
            <pc:docMk/>
            <pc:sldMk cId="2778334173" sldId="353"/>
            <ac:spMk id="5" creationId="{0EB9662F-82C4-4212-9A5A-FC067A9A98C7}"/>
          </ac:spMkLst>
        </pc:spChg>
        <pc:spChg chg="mod">
          <ac:chgData name="Laura Stevens" userId="4b31d121-ee60-42cf-bd22-b4c4ff9fa23e" providerId="ADAL" clId="{DE3FEAC4-7C08-4FE3-8AF6-02D8DF68534B}" dt="2024-11-04T21:07:51.214" v="139" actId="27636"/>
          <ac:spMkLst>
            <pc:docMk/>
            <pc:sldMk cId="2778334173" sldId="353"/>
            <ac:spMk id="6" creationId="{7C141F25-E598-41C3-B025-58D5D565C4B4}"/>
          </ac:spMkLst>
        </pc:spChg>
      </pc:sldChg>
    </pc:docChg>
  </pc:docChgLst>
  <pc:docChgLst>
    <pc:chgData name="Laura Stevens" userId="4b31d121-ee60-42cf-bd22-b4c4ff9fa23e" providerId="ADAL" clId="{CF6C84DD-A27B-4001-BD86-9E36BBC623F9}"/>
    <pc:docChg chg="modSld">
      <pc:chgData name="Laura Stevens" userId="4b31d121-ee60-42cf-bd22-b4c4ff9fa23e" providerId="ADAL" clId="{CF6C84DD-A27B-4001-BD86-9E36BBC623F9}" dt="2024-11-04T23:07:50.130" v="0" actId="729"/>
      <pc:docMkLst>
        <pc:docMk/>
      </pc:docMkLst>
      <pc:sldChg chg="mod modShow">
        <pc:chgData name="Laura Stevens" userId="4b31d121-ee60-42cf-bd22-b4c4ff9fa23e" providerId="ADAL" clId="{CF6C84DD-A27B-4001-BD86-9E36BBC623F9}" dt="2024-11-04T23:07:50.130" v="0" actId="729"/>
        <pc:sldMkLst>
          <pc:docMk/>
          <pc:sldMk cId="755327358" sldId="3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Raw</a:t>
            </a:r>
            <a:r>
              <a:rPr lang="en-US" sz="1800" b="1" baseline="0"/>
              <a:t> Data</a:t>
            </a:r>
          </a:p>
          <a:p>
            <a:pPr>
              <a:defRPr sz="1800"/>
            </a:pPr>
            <a:r>
              <a:rPr lang="en-US" sz="1800" baseline="0"/>
              <a:t>y vs. x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1.2825400106002702</c:v>
                </c:pt>
                <c:pt idx="1">
                  <c:v>2.893278662091948</c:v>
                </c:pt>
                <c:pt idx="2">
                  <c:v>3.2025025729044101</c:v>
                </c:pt>
                <c:pt idx="3">
                  <c:v>4.2426736746064027</c:v>
                </c:pt>
                <c:pt idx="4">
                  <c:v>5.9120424091597279</c:v>
                </c:pt>
                <c:pt idx="5">
                  <c:v>6.8912850390036811</c:v>
                </c:pt>
                <c:pt idx="6">
                  <c:v>7.7411001568620703</c:v>
                </c:pt>
                <c:pt idx="7">
                  <c:v>8.0186380005501974</c:v>
                </c:pt>
                <c:pt idx="8">
                  <c:v>9.0039598061526647</c:v>
                </c:pt>
                <c:pt idx="9">
                  <c:v>10.874803132175185</c:v>
                </c:pt>
                <c:pt idx="10">
                  <c:v>11.182494495320814</c:v>
                </c:pt>
                <c:pt idx="11">
                  <c:v>12.636456921486726</c:v>
                </c:pt>
                <c:pt idx="12">
                  <c:v>13.466187162745403</c:v>
                </c:pt>
                <c:pt idx="13">
                  <c:v>14.332428235496737</c:v>
                </c:pt>
                <c:pt idx="14">
                  <c:v>15.827362707540845</c:v>
                </c:pt>
                <c:pt idx="15">
                  <c:v>16.033432275318766</c:v>
                </c:pt>
                <c:pt idx="16">
                  <c:v>17.013704686258951</c:v>
                </c:pt>
                <c:pt idx="17">
                  <c:v>18.104274976009197</c:v>
                </c:pt>
                <c:pt idx="18">
                  <c:v>19.277336651974149</c:v>
                </c:pt>
                <c:pt idx="19">
                  <c:v>20.962878669346619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16.460463794939567</c:v>
                </c:pt>
                <c:pt idx="1">
                  <c:v>57.912612750982106</c:v>
                </c:pt>
                <c:pt idx="2">
                  <c:v>63.170422641305315</c:v>
                </c:pt>
                <c:pt idx="3">
                  <c:v>63.625605530323959</c:v>
                </c:pt>
                <c:pt idx="4">
                  <c:v>134.87281620682398</c:v>
                </c:pt>
                <c:pt idx="5">
                  <c:v>177.92198449600517</c:v>
                </c:pt>
                <c:pt idx="6">
                  <c:v>205.84764118568896</c:v>
                </c:pt>
                <c:pt idx="7">
                  <c:v>193.97246442541561</c:v>
                </c:pt>
                <c:pt idx="8">
                  <c:v>268.49549404563874</c:v>
                </c:pt>
                <c:pt idx="9">
                  <c:v>365.31627646070751</c:v>
                </c:pt>
                <c:pt idx="10">
                  <c:v>414.88097551895009</c:v>
                </c:pt>
                <c:pt idx="11">
                  <c:v>484.46902973168835</c:v>
                </c:pt>
                <c:pt idx="12">
                  <c:v>544.95006900978933</c:v>
                </c:pt>
                <c:pt idx="13">
                  <c:v>631.56165706908519</c:v>
                </c:pt>
                <c:pt idx="14">
                  <c:v>761.77644836089814</c:v>
                </c:pt>
                <c:pt idx="15">
                  <c:v>821.16492139087848</c:v>
                </c:pt>
                <c:pt idx="16">
                  <c:v>914.04844192902124</c:v>
                </c:pt>
                <c:pt idx="17">
                  <c:v>1024.8817889704476</c:v>
                </c:pt>
                <c:pt idx="18">
                  <c:v>1124.544857401258</c:v>
                </c:pt>
                <c:pt idx="19">
                  <c:v>1350.1683158653825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08-4EB5-804E-E05098898B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042800"/>
        <c:axId val="606085792"/>
      </c:scatterChart>
      <c:valAx>
        <c:axId val="104604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85792"/>
        <c:crosses val="autoZero"/>
        <c:crossBetween val="midCat"/>
      </c:valAx>
      <c:valAx>
        <c:axId val="6060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04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Log</a:t>
            </a:r>
            <a:r>
              <a:rPr lang="en-US" sz="1800" b="1" baseline="0"/>
              <a:t> of Both Sides</a:t>
            </a:r>
          </a:p>
          <a:p>
            <a:pPr>
              <a:defRPr sz="1800"/>
            </a:pPr>
            <a:r>
              <a:rPr lang="en-US" sz="1800" baseline="0"/>
              <a:t>ln(y) vs. ln(x)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ln(y)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7709973753280838E-2"/>
                  <c:y val="-1.24001166520851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 dirty="0"/>
                      <a:t>y = </a:t>
                    </a:r>
                    <a:r>
                      <a:rPr lang="en-US" sz="1100" b="1" baseline="0" dirty="0">
                        <a:solidFill>
                          <a:srgbClr val="C00000"/>
                        </a:solidFill>
                      </a:rPr>
                      <a:t>1.6019</a:t>
                    </a:r>
                    <a:r>
                      <a:rPr lang="en-US" sz="1100" baseline="0" dirty="0"/>
                      <a:t>x + 2.1713</a:t>
                    </a:r>
                    <a:endParaRPr lang="en-US" sz="11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Sheet1!$C$2:$C$21</c:f>
              <c:numCache>
                <c:formatCode>General</c:formatCode>
                <c:ptCount val="20"/>
                <c:pt idx="0">
                  <c:v>0.24884249492529895</c:v>
                </c:pt>
                <c:pt idx="1">
                  <c:v>1.0623903442352847</c:v>
                </c:pt>
                <c:pt idx="2">
                  <c:v>1.1639325581933975</c:v>
                </c:pt>
                <c:pt idx="3">
                  <c:v>1.4451936541431338</c:v>
                </c:pt>
                <c:pt idx="4">
                  <c:v>1.7769913570233735</c:v>
                </c:pt>
                <c:pt idx="5">
                  <c:v>1.9302575754731226</c:v>
                </c:pt>
                <c:pt idx="6">
                  <c:v>2.0465438166302934</c:v>
                </c:pt>
                <c:pt idx="7">
                  <c:v>2.0817685820886567</c:v>
                </c:pt>
                <c:pt idx="8">
                  <c:v>2.1976644590354844</c:v>
                </c:pt>
                <c:pt idx="9">
                  <c:v>2.3864484740224015</c:v>
                </c:pt>
                <c:pt idx="10">
                  <c:v>2.4143495640663781</c:v>
                </c:pt>
                <c:pt idx="11">
                  <c:v>2.5365860425810003</c:v>
                </c:pt>
                <c:pt idx="12">
                  <c:v>2.6001818889382338</c:v>
                </c:pt>
                <c:pt idx="13">
                  <c:v>2.6625246786709447</c:v>
                </c:pt>
                <c:pt idx="14">
                  <c:v>2.7617402591000451</c:v>
                </c:pt>
                <c:pt idx="15">
                  <c:v>2.7746760594423678</c:v>
                </c:pt>
                <c:pt idx="16">
                  <c:v>2.8340191773006085</c:v>
                </c:pt>
                <c:pt idx="17">
                  <c:v>2.8961480969039801</c:v>
                </c:pt>
                <c:pt idx="18">
                  <c:v>2.9589301391823555</c:v>
                </c:pt>
                <c:pt idx="19">
                  <c:v>3.0427531911171983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2.8009613719442759</c:v>
                </c:pt>
                <c:pt idx="1">
                  <c:v>4.0589351976604853</c:v>
                </c:pt>
                <c:pt idx="2">
                  <c:v>4.1458361954265417</c:v>
                </c:pt>
                <c:pt idx="3">
                  <c:v>4.1530159920014142</c:v>
                </c:pt>
                <c:pt idx="4">
                  <c:v>4.9043322322095841</c:v>
                </c:pt>
                <c:pt idx="5">
                  <c:v>5.1813451648669488</c:v>
                </c:pt>
                <c:pt idx="6">
                  <c:v>5.3271362892514933</c:v>
                </c:pt>
                <c:pt idx="7">
                  <c:v>5.2677162130380015</c:v>
                </c:pt>
                <c:pt idx="8">
                  <c:v>5.5928341318551729</c:v>
                </c:pt>
                <c:pt idx="9">
                  <c:v>5.9007634892299468</c:v>
                </c:pt>
                <c:pt idx="10">
                  <c:v>6.0279916731155643</c:v>
                </c:pt>
                <c:pt idx="11">
                  <c:v>6.1830535071652966</c:v>
                </c:pt>
                <c:pt idx="12">
                  <c:v>6.3006941739703972</c:v>
                </c:pt>
                <c:pt idx="13">
                  <c:v>6.4481955729216773</c:v>
                </c:pt>
                <c:pt idx="14">
                  <c:v>6.6356531377893608</c:v>
                </c:pt>
                <c:pt idx="15">
                  <c:v>6.71072396795243</c:v>
                </c:pt>
                <c:pt idx="16">
                  <c:v>6.8178835699720466</c:v>
                </c:pt>
                <c:pt idx="17">
                  <c:v>6.9323325570880332</c:v>
                </c:pt>
                <c:pt idx="18">
                  <c:v>7.0251336615786313</c:v>
                </c:pt>
                <c:pt idx="19">
                  <c:v>7.2079845420795685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3C-4F7C-BF86-AC53DEE9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212416"/>
        <c:axId val="1045635552"/>
      </c:scatterChart>
      <c:valAx>
        <c:axId val="47421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ln(x)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35552"/>
        <c:crosses val="autoZero"/>
        <c:crossBetween val="midCat"/>
      </c:valAx>
      <c:valAx>
        <c:axId val="104563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ln(y)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1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Raw</a:t>
            </a:r>
            <a:r>
              <a:rPr lang="en-US" sz="1800" b="1" baseline="0"/>
              <a:t> Data</a:t>
            </a:r>
          </a:p>
          <a:p>
            <a:pPr>
              <a:defRPr sz="1800"/>
            </a:pPr>
            <a:r>
              <a:rPr lang="en-US" sz="1800" baseline="0"/>
              <a:t>y vs. x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1.2825400106002702</c:v>
                </c:pt>
                <c:pt idx="1">
                  <c:v>2.893278662091948</c:v>
                </c:pt>
                <c:pt idx="2">
                  <c:v>3.2025025729044101</c:v>
                </c:pt>
                <c:pt idx="3">
                  <c:v>4.2426736746064027</c:v>
                </c:pt>
                <c:pt idx="4">
                  <c:v>5.9120424091597279</c:v>
                </c:pt>
                <c:pt idx="5">
                  <c:v>6.8912850390036811</c:v>
                </c:pt>
                <c:pt idx="6">
                  <c:v>7.7411001568620703</c:v>
                </c:pt>
                <c:pt idx="7">
                  <c:v>8.0186380005501974</c:v>
                </c:pt>
                <c:pt idx="8">
                  <c:v>9.0039598061526647</c:v>
                </c:pt>
                <c:pt idx="9">
                  <c:v>10.874803132175185</c:v>
                </c:pt>
                <c:pt idx="10">
                  <c:v>11.182494495320814</c:v>
                </c:pt>
                <c:pt idx="11">
                  <c:v>12.636456921486726</c:v>
                </c:pt>
                <c:pt idx="12">
                  <c:v>13.466187162745403</c:v>
                </c:pt>
                <c:pt idx="13">
                  <c:v>14.332428235496737</c:v>
                </c:pt>
                <c:pt idx="14">
                  <c:v>15.827362707540845</c:v>
                </c:pt>
                <c:pt idx="15">
                  <c:v>16.033432275318766</c:v>
                </c:pt>
                <c:pt idx="16">
                  <c:v>17.013704686258951</c:v>
                </c:pt>
                <c:pt idx="17">
                  <c:v>18.104274976009197</c:v>
                </c:pt>
                <c:pt idx="18">
                  <c:v>19.277336651974149</c:v>
                </c:pt>
                <c:pt idx="19">
                  <c:v>20.962878669346619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16.460463794939567</c:v>
                </c:pt>
                <c:pt idx="1">
                  <c:v>57.912612750982106</c:v>
                </c:pt>
                <c:pt idx="2">
                  <c:v>63.170422641305315</c:v>
                </c:pt>
                <c:pt idx="3">
                  <c:v>63.625605530323959</c:v>
                </c:pt>
                <c:pt idx="4">
                  <c:v>134.87281620682398</c:v>
                </c:pt>
                <c:pt idx="5">
                  <c:v>177.92198449600517</c:v>
                </c:pt>
                <c:pt idx="6">
                  <c:v>205.84764118568896</c:v>
                </c:pt>
                <c:pt idx="7">
                  <c:v>193.97246442541561</c:v>
                </c:pt>
                <c:pt idx="8">
                  <c:v>268.49549404563874</c:v>
                </c:pt>
                <c:pt idx="9">
                  <c:v>365.31627646070751</c:v>
                </c:pt>
                <c:pt idx="10">
                  <c:v>414.88097551895009</c:v>
                </c:pt>
                <c:pt idx="11">
                  <c:v>484.46902973168835</c:v>
                </c:pt>
                <c:pt idx="12">
                  <c:v>544.95006900978933</c:v>
                </c:pt>
                <c:pt idx="13">
                  <c:v>631.56165706908519</c:v>
                </c:pt>
                <c:pt idx="14">
                  <c:v>761.77644836089814</c:v>
                </c:pt>
                <c:pt idx="15">
                  <c:v>821.16492139087848</c:v>
                </c:pt>
                <c:pt idx="16">
                  <c:v>914.04844192902124</c:v>
                </c:pt>
                <c:pt idx="17">
                  <c:v>1024.8817889704476</c:v>
                </c:pt>
                <c:pt idx="18">
                  <c:v>1124.544857401258</c:v>
                </c:pt>
                <c:pt idx="19">
                  <c:v>1350.1683158653825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A7-4CBE-A8FF-F6BD945A2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042800"/>
        <c:axId val="606085792"/>
      </c:scatterChart>
      <c:valAx>
        <c:axId val="104604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85792"/>
        <c:crosses val="autoZero"/>
        <c:crossBetween val="midCat"/>
      </c:valAx>
      <c:valAx>
        <c:axId val="6060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04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Log</a:t>
            </a:r>
            <a:r>
              <a:rPr lang="en-US" sz="1800" b="1" baseline="0"/>
              <a:t> of Both Sides</a:t>
            </a:r>
          </a:p>
          <a:p>
            <a:pPr>
              <a:defRPr sz="1800"/>
            </a:pPr>
            <a:r>
              <a:rPr lang="en-US" sz="1800" baseline="0"/>
              <a:t>ln(y) vs. ln(x)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ln(y)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7709973753280838E-2"/>
                  <c:y val="-1.24001166520851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 dirty="0"/>
                      <a:t>y = </a:t>
                    </a:r>
                    <a:r>
                      <a:rPr lang="en-US" sz="1100" b="1" baseline="0" dirty="0">
                        <a:solidFill>
                          <a:srgbClr val="C00000"/>
                        </a:solidFill>
                      </a:rPr>
                      <a:t>1.6019</a:t>
                    </a:r>
                    <a:r>
                      <a:rPr lang="en-US" sz="1100" baseline="0" dirty="0"/>
                      <a:t>x + 2.1713</a:t>
                    </a:r>
                    <a:endParaRPr lang="en-US" sz="11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Sheet1!$C$2:$C$21</c:f>
              <c:numCache>
                <c:formatCode>General</c:formatCode>
                <c:ptCount val="20"/>
                <c:pt idx="0">
                  <c:v>0.24884249492529895</c:v>
                </c:pt>
                <c:pt idx="1">
                  <c:v>1.0623903442352847</c:v>
                </c:pt>
                <c:pt idx="2">
                  <c:v>1.1639325581933975</c:v>
                </c:pt>
                <c:pt idx="3">
                  <c:v>1.4451936541431338</c:v>
                </c:pt>
                <c:pt idx="4">
                  <c:v>1.7769913570233735</c:v>
                </c:pt>
                <c:pt idx="5">
                  <c:v>1.9302575754731226</c:v>
                </c:pt>
                <c:pt idx="6">
                  <c:v>2.0465438166302934</c:v>
                </c:pt>
                <c:pt idx="7">
                  <c:v>2.0817685820886567</c:v>
                </c:pt>
                <c:pt idx="8">
                  <c:v>2.1976644590354844</c:v>
                </c:pt>
                <c:pt idx="9">
                  <c:v>2.3864484740224015</c:v>
                </c:pt>
                <c:pt idx="10">
                  <c:v>2.4143495640663781</c:v>
                </c:pt>
                <c:pt idx="11">
                  <c:v>2.5365860425810003</c:v>
                </c:pt>
                <c:pt idx="12">
                  <c:v>2.6001818889382338</c:v>
                </c:pt>
                <c:pt idx="13">
                  <c:v>2.6625246786709447</c:v>
                </c:pt>
                <c:pt idx="14">
                  <c:v>2.7617402591000451</c:v>
                </c:pt>
                <c:pt idx="15">
                  <c:v>2.7746760594423678</c:v>
                </c:pt>
                <c:pt idx="16">
                  <c:v>2.8340191773006085</c:v>
                </c:pt>
                <c:pt idx="17">
                  <c:v>2.8961480969039801</c:v>
                </c:pt>
                <c:pt idx="18">
                  <c:v>2.9589301391823555</c:v>
                </c:pt>
                <c:pt idx="19">
                  <c:v>3.0427531911171983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2.8009613719442759</c:v>
                </c:pt>
                <c:pt idx="1">
                  <c:v>4.0589351976604853</c:v>
                </c:pt>
                <c:pt idx="2">
                  <c:v>4.1458361954265417</c:v>
                </c:pt>
                <c:pt idx="3">
                  <c:v>4.1530159920014142</c:v>
                </c:pt>
                <c:pt idx="4">
                  <c:v>4.9043322322095841</c:v>
                </c:pt>
                <c:pt idx="5">
                  <c:v>5.1813451648669488</c:v>
                </c:pt>
                <c:pt idx="6">
                  <c:v>5.3271362892514933</c:v>
                </c:pt>
                <c:pt idx="7">
                  <c:v>5.2677162130380015</c:v>
                </c:pt>
                <c:pt idx="8">
                  <c:v>5.5928341318551729</c:v>
                </c:pt>
                <c:pt idx="9">
                  <c:v>5.9007634892299468</c:v>
                </c:pt>
                <c:pt idx="10">
                  <c:v>6.0279916731155643</c:v>
                </c:pt>
                <c:pt idx="11">
                  <c:v>6.1830535071652966</c:v>
                </c:pt>
                <c:pt idx="12">
                  <c:v>6.3006941739703972</c:v>
                </c:pt>
                <c:pt idx="13">
                  <c:v>6.4481955729216773</c:v>
                </c:pt>
                <c:pt idx="14">
                  <c:v>6.6356531377893608</c:v>
                </c:pt>
                <c:pt idx="15">
                  <c:v>6.71072396795243</c:v>
                </c:pt>
                <c:pt idx="16">
                  <c:v>6.8178835699720466</c:v>
                </c:pt>
                <c:pt idx="17">
                  <c:v>6.9323325570880332</c:v>
                </c:pt>
                <c:pt idx="18">
                  <c:v>7.0251336615786313</c:v>
                </c:pt>
                <c:pt idx="19">
                  <c:v>7.2079845420795685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E2-41FE-BB4E-CA713DE59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212416"/>
        <c:axId val="1045635552"/>
      </c:scatterChart>
      <c:valAx>
        <c:axId val="47421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ln(x)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35552"/>
        <c:crosses val="autoZero"/>
        <c:crossBetween val="midCat"/>
      </c:valAx>
      <c:valAx>
        <c:axId val="104563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ln(y)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1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Raw</a:t>
            </a:r>
            <a:r>
              <a:rPr lang="en-US" sz="1800" b="1" baseline="0"/>
              <a:t> Data</a:t>
            </a:r>
          </a:p>
          <a:p>
            <a:pPr>
              <a:defRPr sz="1800"/>
            </a:pPr>
            <a:r>
              <a:rPr lang="en-US" sz="1800" baseline="0"/>
              <a:t>y vs. x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1.2825400106002702</c:v>
                </c:pt>
                <c:pt idx="1">
                  <c:v>2.893278662091948</c:v>
                </c:pt>
                <c:pt idx="2">
                  <c:v>3.2025025729044101</c:v>
                </c:pt>
                <c:pt idx="3">
                  <c:v>4.2426736746064027</c:v>
                </c:pt>
                <c:pt idx="4">
                  <c:v>5.9120424091597279</c:v>
                </c:pt>
                <c:pt idx="5">
                  <c:v>6.8912850390036811</c:v>
                </c:pt>
                <c:pt idx="6">
                  <c:v>7.7411001568620703</c:v>
                </c:pt>
                <c:pt idx="7">
                  <c:v>8.0186380005501974</c:v>
                </c:pt>
                <c:pt idx="8">
                  <c:v>9.0039598061526647</c:v>
                </c:pt>
                <c:pt idx="9">
                  <c:v>10.874803132175185</c:v>
                </c:pt>
                <c:pt idx="10">
                  <c:v>11.182494495320814</c:v>
                </c:pt>
                <c:pt idx="11">
                  <c:v>12.636456921486726</c:v>
                </c:pt>
                <c:pt idx="12">
                  <c:v>13.466187162745403</c:v>
                </c:pt>
                <c:pt idx="13">
                  <c:v>14.332428235496737</c:v>
                </c:pt>
                <c:pt idx="14">
                  <c:v>15.827362707540845</c:v>
                </c:pt>
                <c:pt idx="15">
                  <c:v>16.033432275318766</c:v>
                </c:pt>
                <c:pt idx="16">
                  <c:v>17.013704686258951</c:v>
                </c:pt>
                <c:pt idx="17">
                  <c:v>18.104274976009197</c:v>
                </c:pt>
                <c:pt idx="18">
                  <c:v>19.277336651974149</c:v>
                </c:pt>
                <c:pt idx="19">
                  <c:v>20.962878669346619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16.460463794939567</c:v>
                </c:pt>
                <c:pt idx="1">
                  <c:v>57.912612750982106</c:v>
                </c:pt>
                <c:pt idx="2">
                  <c:v>63.170422641305315</c:v>
                </c:pt>
                <c:pt idx="3">
                  <c:v>63.625605530323959</c:v>
                </c:pt>
                <c:pt idx="4">
                  <c:v>134.87281620682398</c:v>
                </c:pt>
                <c:pt idx="5">
                  <c:v>177.92198449600517</c:v>
                </c:pt>
                <c:pt idx="6">
                  <c:v>205.84764118568896</c:v>
                </c:pt>
                <c:pt idx="7">
                  <c:v>193.97246442541561</c:v>
                </c:pt>
                <c:pt idx="8">
                  <c:v>268.49549404563874</c:v>
                </c:pt>
                <c:pt idx="9">
                  <c:v>365.31627646070751</c:v>
                </c:pt>
                <c:pt idx="10">
                  <c:v>414.88097551895009</c:v>
                </c:pt>
                <c:pt idx="11">
                  <c:v>484.46902973168835</c:v>
                </c:pt>
                <c:pt idx="12">
                  <c:v>544.95006900978933</c:v>
                </c:pt>
                <c:pt idx="13">
                  <c:v>631.56165706908519</c:v>
                </c:pt>
                <c:pt idx="14">
                  <c:v>761.77644836089814</c:v>
                </c:pt>
                <c:pt idx="15">
                  <c:v>821.16492139087848</c:v>
                </c:pt>
                <c:pt idx="16">
                  <c:v>914.04844192902124</c:v>
                </c:pt>
                <c:pt idx="17">
                  <c:v>1024.8817889704476</c:v>
                </c:pt>
                <c:pt idx="18">
                  <c:v>1124.544857401258</c:v>
                </c:pt>
                <c:pt idx="19">
                  <c:v>1350.1683158653825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A7-4CBE-A8FF-F6BD945A2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042800"/>
        <c:axId val="606085792"/>
      </c:scatterChart>
      <c:valAx>
        <c:axId val="104604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85792"/>
        <c:crosses val="autoZero"/>
        <c:crossBetween val="midCat"/>
      </c:valAx>
      <c:valAx>
        <c:axId val="6060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04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Log</a:t>
            </a:r>
            <a:r>
              <a:rPr lang="en-US" sz="1800" b="1" baseline="0"/>
              <a:t> of Both Sides</a:t>
            </a:r>
          </a:p>
          <a:p>
            <a:pPr>
              <a:defRPr sz="1800"/>
            </a:pPr>
            <a:r>
              <a:rPr lang="en-US" sz="1800" baseline="0"/>
              <a:t>ln(y) vs. ln(x)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ln(y)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7709973753280838E-2"/>
                  <c:y val="-1.24001166520851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 dirty="0"/>
                      <a:t>y = </a:t>
                    </a:r>
                    <a:r>
                      <a:rPr lang="en-US" sz="1100" b="1" baseline="0" dirty="0">
                        <a:solidFill>
                          <a:srgbClr val="C00000"/>
                        </a:solidFill>
                      </a:rPr>
                      <a:t>1.6019</a:t>
                    </a:r>
                    <a:r>
                      <a:rPr lang="en-US" sz="1100" baseline="0" dirty="0"/>
                      <a:t>x + 2.1713</a:t>
                    </a:r>
                    <a:endParaRPr lang="en-US" sz="11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Sheet1!$C$2:$C$21</c:f>
              <c:numCache>
                <c:formatCode>General</c:formatCode>
                <c:ptCount val="20"/>
                <c:pt idx="0">
                  <c:v>0.24884249492529895</c:v>
                </c:pt>
                <c:pt idx="1">
                  <c:v>1.0623903442352847</c:v>
                </c:pt>
                <c:pt idx="2">
                  <c:v>1.1639325581933975</c:v>
                </c:pt>
                <c:pt idx="3">
                  <c:v>1.4451936541431338</c:v>
                </c:pt>
                <c:pt idx="4">
                  <c:v>1.7769913570233735</c:v>
                </c:pt>
                <c:pt idx="5">
                  <c:v>1.9302575754731226</c:v>
                </c:pt>
                <c:pt idx="6">
                  <c:v>2.0465438166302934</c:v>
                </c:pt>
                <c:pt idx="7">
                  <c:v>2.0817685820886567</c:v>
                </c:pt>
                <c:pt idx="8">
                  <c:v>2.1976644590354844</c:v>
                </c:pt>
                <c:pt idx="9">
                  <c:v>2.3864484740224015</c:v>
                </c:pt>
                <c:pt idx="10">
                  <c:v>2.4143495640663781</c:v>
                </c:pt>
                <c:pt idx="11">
                  <c:v>2.5365860425810003</c:v>
                </c:pt>
                <c:pt idx="12">
                  <c:v>2.6001818889382338</c:v>
                </c:pt>
                <c:pt idx="13">
                  <c:v>2.6625246786709447</c:v>
                </c:pt>
                <c:pt idx="14">
                  <c:v>2.7617402591000451</c:v>
                </c:pt>
                <c:pt idx="15">
                  <c:v>2.7746760594423678</c:v>
                </c:pt>
                <c:pt idx="16">
                  <c:v>2.8340191773006085</c:v>
                </c:pt>
                <c:pt idx="17">
                  <c:v>2.8961480969039801</c:v>
                </c:pt>
                <c:pt idx="18">
                  <c:v>2.9589301391823555</c:v>
                </c:pt>
                <c:pt idx="19">
                  <c:v>3.0427531911171983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2.8009613719442759</c:v>
                </c:pt>
                <c:pt idx="1">
                  <c:v>4.0589351976604853</c:v>
                </c:pt>
                <c:pt idx="2">
                  <c:v>4.1458361954265417</c:v>
                </c:pt>
                <c:pt idx="3">
                  <c:v>4.1530159920014142</c:v>
                </c:pt>
                <c:pt idx="4">
                  <c:v>4.9043322322095841</c:v>
                </c:pt>
                <c:pt idx="5">
                  <c:v>5.1813451648669488</c:v>
                </c:pt>
                <c:pt idx="6">
                  <c:v>5.3271362892514933</c:v>
                </c:pt>
                <c:pt idx="7">
                  <c:v>5.2677162130380015</c:v>
                </c:pt>
                <c:pt idx="8">
                  <c:v>5.5928341318551729</c:v>
                </c:pt>
                <c:pt idx="9">
                  <c:v>5.9007634892299468</c:v>
                </c:pt>
                <c:pt idx="10">
                  <c:v>6.0279916731155643</c:v>
                </c:pt>
                <c:pt idx="11">
                  <c:v>6.1830535071652966</c:v>
                </c:pt>
                <c:pt idx="12">
                  <c:v>6.3006941739703972</c:v>
                </c:pt>
                <c:pt idx="13">
                  <c:v>6.4481955729216773</c:v>
                </c:pt>
                <c:pt idx="14">
                  <c:v>6.6356531377893608</c:v>
                </c:pt>
                <c:pt idx="15">
                  <c:v>6.71072396795243</c:v>
                </c:pt>
                <c:pt idx="16">
                  <c:v>6.8178835699720466</c:v>
                </c:pt>
                <c:pt idx="17">
                  <c:v>6.9323325570880332</c:v>
                </c:pt>
                <c:pt idx="18">
                  <c:v>7.0251336615786313</c:v>
                </c:pt>
                <c:pt idx="19">
                  <c:v>7.2079845420795685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E2-41FE-BB4E-CA713DE59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212416"/>
        <c:axId val="1045635552"/>
      </c:scatterChart>
      <c:valAx>
        <c:axId val="47421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ln(x)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35552"/>
        <c:crosses val="autoZero"/>
        <c:crossBetween val="midCat"/>
      </c:valAx>
      <c:valAx>
        <c:axId val="104563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ln(y)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1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Raw</a:t>
            </a:r>
            <a:r>
              <a:rPr lang="en-US" sz="1800" b="1" baseline="0"/>
              <a:t> Data</a:t>
            </a:r>
          </a:p>
          <a:p>
            <a:pPr>
              <a:defRPr sz="1800"/>
            </a:pPr>
            <a:r>
              <a:rPr lang="en-US" sz="1800" baseline="0"/>
              <a:t>y vs. x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1.2825400106002702</c:v>
                </c:pt>
                <c:pt idx="1">
                  <c:v>2.893278662091948</c:v>
                </c:pt>
                <c:pt idx="2">
                  <c:v>3.2025025729044101</c:v>
                </c:pt>
                <c:pt idx="3">
                  <c:v>4.2426736746064027</c:v>
                </c:pt>
                <c:pt idx="4">
                  <c:v>5.9120424091597279</c:v>
                </c:pt>
                <c:pt idx="5">
                  <c:v>6.8912850390036811</c:v>
                </c:pt>
                <c:pt idx="6">
                  <c:v>7.7411001568620703</c:v>
                </c:pt>
                <c:pt idx="7">
                  <c:v>8.0186380005501974</c:v>
                </c:pt>
                <c:pt idx="8">
                  <c:v>9.0039598061526647</c:v>
                </c:pt>
                <c:pt idx="9">
                  <c:v>10.874803132175185</c:v>
                </c:pt>
                <c:pt idx="10">
                  <c:v>11.182494495320814</c:v>
                </c:pt>
                <c:pt idx="11">
                  <c:v>12.636456921486726</c:v>
                </c:pt>
                <c:pt idx="12">
                  <c:v>13.466187162745403</c:v>
                </c:pt>
                <c:pt idx="13">
                  <c:v>14.332428235496737</c:v>
                </c:pt>
                <c:pt idx="14">
                  <c:v>15.827362707540845</c:v>
                </c:pt>
                <c:pt idx="15">
                  <c:v>16.033432275318766</c:v>
                </c:pt>
                <c:pt idx="16">
                  <c:v>17.013704686258951</c:v>
                </c:pt>
                <c:pt idx="17">
                  <c:v>18.104274976009197</c:v>
                </c:pt>
                <c:pt idx="18">
                  <c:v>19.277336651974149</c:v>
                </c:pt>
                <c:pt idx="19">
                  <c:v>20.962878669346619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16.460463794939567</c:v>
                </c:pt>
                <c:pt idx="1">
                  <c:v>57.912612750982106</c:v>
                </c:pt>
                <c:pt idx="2">
                  <c:v>63.170422641305315</c:v>
                </c:pt>
                <c:pt idx="3">
                  <c:v>63.625605530323959</c:v>
                </c:pt>
                <c:pt idx="4">
                  <c:v>134.87281620682398</c:v>
                </c:pt>
                <c:pt idx="5">
                  <c:v>177.92198449600517</c:v>
                </c:pt>
                <c:pt idx="6">
                  <c:v>205.84764118568896</c:v>
                </c:pt>
                <c:pt idx="7">
                  <c:v>193.97246442541561</c:v>
                </c:pt>
                <c:pt idx="8">
                  <c:v>268.49549404563874</c:v>
                </c:pt>
                <c:pt idx="9">
                  <c:v>365.31627646070751</c:v>
                </c:pt>
                <c:pt idx="10">
                  <c:v>414.88097551895009</c:v>
                </c:pt>
                <c:pt idx="11">
                  <c:v>484.46902973168835</c:v>
                </c:pt>
                <c:pt idx="12">
                  <c:v>544.95006900978933</c:v>
                </c:pt>
                <c:pt idx="13">
                  <c:v>631.56165706908519</c:v>
                </c:pt>
                <c:pt idx="14">
                  <c:v>761.77644836089814</c:v>
                </c:pt>
                <c:pt idx="15">
                  <c:v>821.16492139087848</c:v>
                </c:pt>
                <c:pt idx="16">
                  <c:v>914.04844192902124</c:v>
                </c:pt>
                <c:pt idx="17">
                  <c:v>1024.8817889704476</c:v>
                </c:pt>
                <c:pt idx="18">
                  <c:v>1124.544857401258</c:v>
                </c:pt>
                <c:pt idx="19">
                  <c:v>1350.1683158653825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5C-4608-B393-42C523874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042800"/>
        <c:axId val="606085792"/>
      </c:scatterChart>
      <c:valAx>
        <c:axId val="104604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85792"/>
        <c:crosses val="autoZero"/>
        <c:crossBetween val="midCat"/>
      </c:valAx>
      <c:valAx>
        <c:axId val="6060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04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Our</a:t>
            </a:r>
            <a:r>
              <a:rPr lang="en-US" sz="1800" b="1" baseline="0" dirty="0"/>
              <a:t> Previous Method of Linearization</a:t>
            </a:r>
          </a:p>
          <a:p>
            <a:pPr>
              <a:defRPr sz="1800"/>
            </a:pPr>
            <a:r>
              <a:rPr lang="en-US" sz="1800" baseline="0" dirty="0"/>
              <a:t>y vs. x</a:t>
            </a:r>
            <a:r>
              <a:rPr lang="en-US" sz="1800" baseline="30000" dirty="0"/>
              <a:t>1.69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x^n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7.5203630796150486E-2"/>
                  <c:y val="1.971784776902887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y = </a:t>
                    </a:r>
                    <a:r>
                      <a:rPr lang="en-US" sz="1200" b="1" baseline="0" dirty="0">
                        <a:solidFill>
                          <a:srgbClr val="0070C0"/>
                        </a:solidFill>
                      </a:rPr>
                      <a:t>7.6859</a:t>
                    </a:r>
                    <a:r>
                      <a:rPr lang="en-US" sz="1200" baseline="0" dirty="0"/>
                      <a:t>x - 32.386</a:t>
                    </a:r>
                    <a:endParaRPr lang="en-US" sz="12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Sheet1!$E$2:$E$21</c:f>
              <c:numCache>
                <c:formatCode>0.00000000000000</c:formatCode>
                <c:ptCount val="20"/>
                <c:pt idx="0">
                  <c:v>1.5237575730245292</c:v>
                </c:pt>
                <c:pt idx="1">
                  <c:v>6.0384845393122264</c:v>
                </c:pt>
                <c:pt idx="2">
                  <c:v>7.1708110224689214</c:v>
                </c:pt>
                <c:pt idx="3">
                  <c:v>11.542875048206582</c:v>
                </c:pt>
                <c:pt idx="4">
                  <c:v>20.239859696279822</c:v>
                </c:pt>
                <c:pt idx="5">
                  <c:v>26.234235878025121</c:v>
                </c:pt>
                <c:pt idx="6">
                  <c:v>31.940858428709994</c:v>
                </c:pt>
                <c:pt idx="7">
                  <c:v>33.903079061639097</c:v>
                </c:pt>
                <c:pt idx="8">
                  <c:v>41.250608886983002</c:v>
                </c:pt>
                <c:pt idx="9">
                  <c:v>56.780503700669193</c:v>
                </c:pt>
                <c:pt idx="10">
                  <c:v>59.526234120138078</c:v>
                </c:pt>
                <c:pt idx="11">
                  <c:v>73.208312358748515</c:v>
                </c:pt>
                <c:pt idx="12">
                  <c:v>81.528151553890211</c:v>
                </c:pt>
                <c:pt idx="13">
                  <c:v>90.601151211016216</c:v>
                </c:pt>
                <c:pt idx="14">
                  <c:v>107.16767367790307</c:v>
                </c:pt>
                <c:pt idx="15">
                  <c:v>109.53993575598625</c:v>
                </c:pt>
                <c:pt idx="16">
                  <c:v>121.11380335115388</c:v>
                </c:pt>
                <c:pt idx="17">
                  <c:v>134.54344814873582</c:v>
                </c:pt>
                <c:pt idx="18">
                  <c:v>149.62754623289479</c:v>
                </c:pt>
                <c:pt idx="19">
                  <c:v>172.43566785262951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16.460463794939567</c:v>
                </c:pt>
                <c:pt idx="1">
                  <c:v>57.912612750982106</c:v>
                </c:pt>
                <c:pt idx="2">
                  <c:v>63.170422641305315</c:v>
                </c:pt>
                <c:pt idx="3">
                  <c:v>63.625605530323959</c:v>
                </c:pt>
                <c:pt idx="4">
                  <c:v>134.87281620682398</c:v>
                </c:pt>
                <c:pt idx="5">
                  <c:v>177.92198449600517</c:v>
                </c:pt>
                <c:pt idx="6">
                  <c:v>205.84764118568896</c:v>
                </c:pt>
                <c:pt idx="7">
                  <c:v>193.97246442541561</c:v>
                </c:pt>
                <c:pt idx="8">
                  <c:v>268.49549404563874</c:v>
                </c:pt>
                <c:pt idx="9">
                  <c:v>365.31627646070751</c:v>
                </c:pt>
                <c:pt idx="10">
                  <c:v>414.88097551895009</c:v>
                </c:pt>
                <c:pt idx="11">
                  <c:v>484.46902973168835</c:v>
                </c:pt>
                <c:pt idx="12">
                  <c:v>544.95006900978933</c:v>
                </c:pt>
                <c:pt idx="13">
                  <c:v>631.56165706908519</c:v>
                </c:pt>
                <c:pt idx="14">
                  <c:v>761.77644836089814</c:v>
                </c:pt>
                <c:pt idx="15">
                  <c:v>821.16492139087848</c:v>
                </c:pt>
                <c:pt idx="16">
                  <c:v>914.04844192902124</c:v>
                </c:pt>
                <c:pt idx="17">
                  <c:v>1024.8817889704476</c:v>
                </c:pt>
                <c:pt idx="18">
                  <c:v>1124.544857401258</c:v>
                </c:pt>
                <c:pt idx="19">
                  <c:v>1350.1683158653825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B7-4830-B3FB-62C69D206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274640"/>
        <c:axId val="1048455920"/>
      </c:scatterChart>
      <c:valAx>
        <c:axId val="105327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X</a:t>
                </a:r>
                <a:r>
                  <a:rPr lang="en-US" sz="1200" baseline="30000" dirty="0"/>
                  <a:t>1.69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455920"/>
        <c:crosses val="autoZero"/>
        <c:crossBetween val="midCat"/>
      </c:valAx>
      <c:valAx>
        <c:axId val="10484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27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Raw</a:t>
            </a:r>
            <a:r>
              <a:rPr lang="en-US" sz="1800" b="1" baseline="0"/>
              <a:t> Data</a:t>
            </a:r>
          </a:p>
          <a:p>
            <a:pPr>
              <a:defRPr sz="1800"/>
            </a:pPr>
            <a:r>
              <a:rPr lang="en-US" sz="1800" baseline="0"/>
              <a:t>y vs. x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1.2825400106002702</c:v>
                </c:pt>
                <c:pt idx="1">
                  <c:v>2.893278662091948</c:v>
                </c:pt>
                <c:pt idx="2">
                  <c:v>3.2025025729044101</c:v>
                </c:pt>
                <c:pt idx="3">
                  <c:v>4.2426736746064027</c:v>
                </c:pt>
                <c:pt idx="4">
                  <c:v>5.9120424091597279</c:v>
                </c:pt>
                <c:pt idx="5">
                  <c:v>6.8912850390036811</c:v>
                </c:pt>
                <c:pt idx="6">
                  <c:v>7.7411001568620703</c:v>
                </c:pt>
                <c:pt idx="7">
                  <c:v>8.0186380005501974</c:v>
                </c:pt>
                <c:pt idx="8">
                  <c:v>9.0039598061526647</c:v>
                </c:pt>
                <c:pt idx="9">
                  <c:v>10.874803132175185</c:v>
                </c:pt>
                <c:pt idx="10">
                  <c:v>11.182494495320814</c:v>
                </c:pt>
                <c:pt idx="11">
                  <c:v>12.636456921486726</c:v>
                </c:pt>
                <c:pt idx="12">
                  <c:v>13.466187162745403</c:v>
                </c:pt>
                <c:pt idx="13">
                  <c:v>14.332428235496737</c:v>
                </c:pt>
                <c:pt idx="14">
                  <c:v>15.827362707540845</c:v>
                </c:pt>
                <c:pt idx="15">
                  <c:v>16.033432275318766</c:v>
                </c:pt>
                <c:pt idx="16">
                  <c:v>17.013704686258951</c:v>
                </c:pt>
                <c:pt idx="17">
                  <c:v>18.104274976009197</c:v>
                </c:pt>
                <c:pt idx="18">
                  <c:v>19.277336651974149</c:v>
                </c:pt>
                <c:pt idx="19">
                  <c:v>20.962878669346619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16.460463794939567</c:v>
                </c:pt>
                <c:pt idx="1">
                  <c:v>57.912612750982106</c:v>
                </c:pt>
                <c:pt idx="2">
                  <c:v>63.170422641305315</c:v>
                </c:pt>
                <c:pt idx="3">
                  <c:v>63.625605530323959</c:v>
                </c:pt>
                <c:pt idx="4">
                  <c:v>134.87281620682398</c:v>
                </c:pt>
                <c:pt idx="5">
                  <c:v>177.92198449600517</c:v>
                </c:pt>
                <c:pt idx="6">
                  <c:v>205.84764118568896</c:v>
                </c:pt>
                <c:pt idx="7">
                  <c:v>193.97246442541561</c:v>
                </c:pt>
                <c:pt idx="8">
                  <c:v>268.49549404563874</c:v>
                </c:pt>
                <c:pt idx="9">
                  <c:v>365.31627646070751</c:v>
                </c:pt>
                <c:pt idx="10">
                  <c:v>414.88097551895009</c:v>
                </c:pt>
                <c:pt idx="11">
                  <c:v>484.46902973168835</c:v>
                </c:pt>
                <c:pt idx="12">
                  <c:v>544.95006900978933</c:v>
                </c:pt>
                <c:pt idx="13">
                  <c:v>631.56165706908519</c:v>
                </c:pt>
                <c:pt idx="14">
                  <c:v>761.77644836089814</c:v>
                </c:pt>
                <c:pt idx="15">
                  <c:v>821.16492139087848</c:v>
                </c:pt>
                <c:pt idx="16">
                  <c:v>914.04844192902124</c:v>
                </c:pt>
                <c:pt idx="17">
                  <c:v>1024.8817889704476</c:v>
                </c:pt>
                <c:pt idx="18">
                  <c:v>1124.544857401258</c:v>
                </c:pt>
                <c:pt idx="19">
                  <c:v>1350.1683158653825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E3-46EB-B21E-A752607C6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6042800"/>
        <c:axId val="606085792"/>
      </c:scatterChart>
      <c:valAx>
        <c:axId val="104604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85792"/>
        <c:crosses val="autoZero"/>
        <c:crossBetween val="midCat"/>
      </c:valAx>
      <c:valAx>
        <c:axId val="6060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04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image" Target="../media/image17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image" Target="../media/image202.png"/></Relationships>
</file>

<file path=ppt/diagrams/_rels/data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image" Target="../media/image19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FC73A-EA6E-D34B-BA70-050509CC8D5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CE7071-738D-AE48-9E8A-2D30C62FBDDD}">
      <dgm:prSet/>
      <dgm:spPr/>
      <dgm:t>
        <a:bodyPr/>
        <a:lstStyle/>
        <a:p>
          <a:r>
            <a:rPr lang="en-US" dirty="0"/>
            <a:t>Intro to Power Laws</a:t>
          </a:r>
        </a:p>
      </dgm:t>
    </dgm:pt>
    <dgm:pt modelId="{8A072063-FDC2-E74A-BD75-AEA4BCA3B465}" type="parTrans" cxnId="{39778016-74C1-BB4A-BE15-D9DCF9B2ACA7}">
      <dgm:prSet/>
      <dgm:spPr/>
      <dgm:t>
        <a:bodyPr/>
        <a:lstStyle/>
        <a:p>
          <a:endParaRPr lang="en-US"/>
        </a:p>
      </dgm:t>
    </dgm:pt>
    <dgm:pt modelId="{3EC48BCC-91F1-A74D-A7D3-2BF55293632E}" type="sibTrans" cxnId="{39778016-74C1-BB4A-BE15-D9DCF9B2ACA7}">
      <dgm:prSet/>
      <dgm:spPr/>
      <dgm:t>
        <a:bodyPr/>
        <a:lstStyle/>
        <a:p>
          <a:endParaRPr lang="en-US"/>
        </a:p>
      </dgm:t>
    </dgm:pt>
    <dgm:pt modelId="{A1CD7B52-6E62-9F43-AABE-FB80265FDB31}">
      <dgm:prSet/>
      <dgm:spPr/>
      <dgm:t>
        <a:bodyPr/>
        <a:lstStyle/>
        <a:p>
          <a:r>
            <a:rPr lang="en-US" dirty="0"/>
            <a:t>Our Process</a:t>
          </a:r>
        </a:p>
      </dgm:t>
    </dgm:pt>
    <dgm:pt modelId="{B819111A-94B0-8243-AA7E-F20974E5CCB1}" type="parTrans" cxnId="{D6AF6A2A-9321-BE41-9E45-E8FBA87DB68E}">
      <dgm:prSet/>
      <dgm:spPr/>
      <dgm:t>
        <a:bodyPr/>
        <a:lstStyle/>
        <a:p>
          <a:endParaRPr lang="en-US"/>
        </a:p>
      </dgm:t>
    </dgm:pt>
    <dgm:pt modelId="{1712B8D0-E9B0-BA4C-A0D2-CB18D13DA5E0}" type="sibTrans" cxnId="{D6AF6A2A-9321-BE41-9E45-E8FBA87DB68E}">
      <dgm:prSet/>
      <dgm:spPr/>
      <dgm:t>
        <a:bodyPr/>
        <a:lstStyle/>
        <a:p>
          <a:endParaRPr lang="en-US"/>
        </a:p>
      </dgm:t>
    </dgm:pt>
    <dgm:pt modelId="{52266DCD-3480-4AE2-A1DE-23261F92E4AC}">
      <dgm:prSet/>
      <dgm:spPr/>
      <dgm:t>
        <a:bodyPr/>
        <a:lstStyle/>
        <a:p>
          <a:r>
            <a:rPr lang="en-US" dirty="0"/>
            <a:t>This Week’s System and Question</a:t>
          </a:r>
        </a:p>
      </dgm:t>
    </dgm:pt>
    <dgm:pt modelId="{120A9998-9556-4082-B7C0-C6A7F222E9AA}" type="parTrans" cxnId="{4ADC4C9B-1B34-45C3-99EA-B7D9DD225DA0}">
      <dgm:prSet/>
      <dgm:spPr/>
      <dgm:t>
        <a:bodyPr/>
        <a:lstStyle/>
        <a:p>
          <a:endParaRPr lang="en-US"/>
        </a:p>
      </dgm:t>
    </dgm:pt>
    <dgm:pt modelId="{836F433B-A998-4810-8902-16F12256FF48}" type="sibTrans" cxnId="{4ADC4C9B-1B34-45C3-99EA-B7D9DD225DA0}">
      <dgm:prSet/>
      <dgm:spPr/>
      <dgm:t>
        <a:bodyPr/>
        <a:lstStyle/>
        <a:p>
          <a:endParaRPr lang="en-US"/>
        </a:p>
      </dgm:t>
    </dgm:pt>
    <dgm:pt modelId="{E63870AC-2782-4FC3-8D02-09038D6F988E}">
      <dgm:prSet/>
      <dgm:spPr/>
      <dgm:t>
        <a:bodyPr/>
        <a:lstStyle/>
        <a:p>
          <a:r>
            <a:rPr lang="en-US" dirty="0"/>
            <a:t>Announcements and Debrief</a:t>
          </a:r>
        </a:p>
      </dgm:t>
    </dgm:pt>
    <dgm:pt modelId="{B02A2E79-9124-49BE-83A0-5453491A52BC}" type="parTrans" cxnId="{35647883-09D1-42DC-8DEE-BC901280BAFB}">
      <dgm:prSet/>
      <dgm:spPr/>
      <dgm:t>
        <a:bodyPr/>
        <a:lstStyle/>
        <a:p>
          <a:endParaRPr lang="en-US"/>
        </a:p>
      </dgm:t>
    </dgm:pt>
    <dgm:pt modelId="{2D1DF2CE-99AC-4207-9250-17F47B204DB6}" type="sibTrans" cxnId="{35647883-09D1-42DC-8DEE-BC901280BAFB}">
      <dgm:prSet/>
      <dgm:spPr/>
      <dgm:t>
        <a:bodyPr/>
        <a:lstStyle/>
        <a:p>
          <a:endParaRPr lang="en-US"/>
        </a:p>
      </dgm:t>
    </dgm:pt>
    <dgm:pt modelId="{E5CD2EA1-5EBA-8B48-BB6A-65981FE86322}" type="pres">
      <dgm:prSet presAssocID="{72EFC73A-EA6E-D34B-BA70-050509CC8D5E}" presName="linearFlow" presStyleCnt="0">
        <dgm:presLayoutVars>
          <dgm:dir/>
          <dgm:resizeHandles val="exact"/>
        </dgm:presLayoutVars>
      </dgm:prSet>
      <dgm:spPr/>
    </dgm:pt>
    <dgm:pt modelId="{177892B4-AFAD-433E-8656-C73230A48D30}" type="pres">
      <dgm:prSet presAssocID="{E63870AC-2782-4FC3-8D02-09038D6F988E}" presName="composite" presStyleCnt="0"/>
      <dgm:spPr/>
    </dgm:pt>
    <dgm:pt modelId="{C19DAF55-744C-4423-A26E-E043B17C15A3}" type="pres">
      <dgm:prSet presAssocID="{E63870AC-2782-4FC3-8D02-09038D6F988E}" presName="imgShp" presStyleLbl="fgImgPlace1" presStyleIdx="0" presStyleCnt="4" custLinFactNeighborX="-985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1B33304D-03BA-48D8-ABD5-9E09E46C27CA}" type="pres">
      <dgm:prSet presAssocID="{E63870AC-2782-4FC3-8D02-09038D6F988E}" presName="txShp" presStyleLbl="node1" presStyleIdx="0" presStyleCnt="4">
        <dgm:presLayoutVars>
          <dgm:bulletEnabled val="1"/>
        </dgm:presLayoutVars>
      </dgm:prSet>
      <dgm:spPr/>
    </dgm:pt>
    <dgm:pt modelId="{C78CF9C5-6A33-48DE-BCCC-44BF98F04BEE}" type="pres">
      <dgm:prSet presAssocID="{2D1DF2CE-99AC-4207-9250-17F47B204DB6}" presName="spacing" presStyleCnt="0"/>
      <dgm:spPr/>
    </dgm:pt>
    <dgm:pt modelId="{B3118E0C-B54B-3947-B445-770FB7FC7BB5}" type="pres">
      <dgm:prSet presAssocID="{DDCE7071-738D-AE48-9E8A-2D30C62FBDDD}" presName="composite" presStyleCnt="0"/>
      <dgm:spPr/>
    </dgm:pt>
    <dgm:pt modelId="{EFD970F7-6B9B-7D43-BF53-5BF74B594789}" type="pres">
      <dgm:prSet presAssocID="{DDCE7071-738D-AE48-9E8A-2D30C62FBDDD}" presName="imgShp" presStyleLbl="fgImgPlace1" presStyleIdx="1" presStyleCnt="4" custLinFactNeighborX="-985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89AF16EB-544D-A94E-84A6-65DCD2B52A3F}" type="pres">
      <dgm:prSet presAssocID="{DDCE7071-738D-AE48-9E8A-2D30C62FBDDD}" presName="txShp" presStyleLbl="node1" presStyleIdx="1" presStyleCnt="4">
        <dgm:presLayoutVars>
          <dgm:bulletEnabled val="1"/>
        </dgm:presLayoutVars>
      </dgm:prSet>
      <dgm:spPr/>
    </dgm:pt>
    <dgm:pt modelId="{FABCFB00-EC8C-E449-9392-D67C0D67B73B}" type="pres">
      <dgm:prSet presAssocID="{3EC48BCC-91F1-A74D-A7D3-2BF55293632E}" presName="spacing" presStyleCnt="0"/>
      <dgm:spPr/>
    </dgm:pt>
    <dgm:pt modelId="{727719A5-DE23-5D43-BD76-F2DA457E5C09}" type="pres">
      <dgm:prSet presAssocID="{A1CD7B52-6E62-9F43-AABE-FB80265FDB31}" presName="composite" presStyleCnt="0"/>
      <dgm:spPr/>
    </dgm:pt>
    <dgm:pt modelId="{D457EF38-5B82-824E-ABD2-A938E866AF42}" type="pres">
      <dgm:prSet presAssocID="{A1CD7B52-6E62-9F43-AABE-FB80265FDB31}" presName="imgShp" presStyleLbl="fgImgPlace1" presStyleIdx="2" presStyleCnt="4" custLinFactNeighborX="-985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3A1C230D-2208-634B-9531-F14C40B0DBB6}" type="pres">
      <dgm:prSet presAssocID="{A1CD7B52-6E62-9F43-AABE-FB80265FDB31}" presName="txShp" presStyleLbl="node1" presStyleIdx="2" presStyleCnt="4">
        <dgm:presLayoutVars>
          <dgm:bulletEnabled val="1"/>
        </dgm:presLayoutVars>
      </dgm:prSet>
      <dgm:spPr/>
    </dgm:pt>
    <dgm:pt modelId="{FF433F77-8A15-2043-8F0C-32E3B8540BFA}" type="pres">
      <dgm:prSet presAssocID="{1712B8D0-E9B0-BA4C-A0D2-CB18D13DA5E0}" presName="spacing" presStyleCnt="0"/>
      <dgm:spPr/>
    </dgm:pt>
    <dgm:pt modelId="{AE204C59-8146-4B6E-9EF2-E19E01D35A72}" type="pres">
      <dgm:prSet presAssocID="{52266DCD-3480-4AE2-A1DE-23261F92E4AC}" presName="composite" presStyleCnt="0"/>
      <dgm:spPr/>
    </dgm:pt>
    <dgm:pt modelId="{E4404DB3-02E7-4810-AED4-E01101D27F9A}" type="pres">
      <dgm:prSet presAssocID="{52266DCD-3480-4AE2-A1DE-23261F92E4AC}" presName="imgShp" presStyleLbl="fgImgPlace1" presStyleIdx="3" presStyleCnt="4" custLinFactNeighborX="-985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16084CF2-512F-4692-9409-0604CF939B29}" type="pres">
      <dgm:prSet presAssocID="{52266DCD-3480-4AE2-A1DE-23261F92E4AC}" presName="txShp" presStyleLbl="node1" presStyleIdx="3" presStyleCnt="4">
        <dgm:presLayoutVars>
          <dgm:bulletEnabled val="1"/>
        </dgm:presLayoutVars>
      </dgm:prSet>
      <dgm:spPr/>
    </dgm:pt>
  </dgm:ptLst>
  <dgm:cxnLst>
    <dgm:cxn modelId="{39778016-74C1-BB4A-BE15-D9DCF9B2ACA7}" srcId="{72EFC73A-EA6E-D34B-BA70-050509CC8D5E}" destId="{DDCE7071-738D-AE48-9E8A-2D30C62FBDDD}" srcOrd="1" destOrd="0" parTransId="{8A072063-FDC2-E74A-BD75-AEA4BCA3B465}" sibTransId="{3EC48BCC-91F1-A74D-A7D3-2BF55293632E}"/>
    <dgm:cxn modelId="{59954628-03E5-5B42-96D9-8AA141DF566D}" type="presOf" srcId="{A1CD7B52-6E62-9F43-AABE-FB80265FDB31}" destId="{3A1C230D-2208-634B-9531-F14C40B0DBB6}" srcOrd="0" destOrd="0" presId="urn:microsoft.com/office/officeart/2005/8/layout/vList3"/>
    <dgm:cxn modelId="{D6AF6A2A-9321-BE41-9E45-E8FBA87DB68E}" srcId="{72EFC73A-EA6E-D34B-BA70-050509CC8D5E}" destId="{A1CD7B52-6E62-9F43-AABE-FB80265FDB31}" srcOrd="2" destOrd="0" parTransId="{B819111A-94B0-8243-AA7E-F20974E5CCB1}" sibTransId="{1712B8D0-E9B0-BA4C-A0D2-CB18D13DA5E0}"/>
    <dgm:cxn modelId="{42864A39-A6A1-0048-A834-9C095812AA58}" type="presOf" srcId="{DDCE7071-738D-AE48-9E8A-2D30C62FBDDD}" destId="{89AF16EB-544D-A94E-84A6-65DCD2B52A3F}" srcOrd="0" destOrd="0" presId="urn:microsoft.com/office/officeart/2005/8/layout/vList3"/>
    <dgm:cxn modelId="{35647883-09D1-42DC-8DEE-BC901280BAFB}" srcId="{72EFC73A-EA6E-D34B-BA70-050509CC8D5E}" destId="{E63870AC-2782-4FC3-8D02-09038D6F988E}" srcOrd="0" destOrd="0" parTransId="{B02A2E79-9124-49BE-83A0-5453491A52BC}" sibTransId="{2D1DF2CE-99AC-4207-9250-17F47B204DB6}"/>
    <dgm:cxn modelId="{4ADC4C9B-1B34-45C3-99EA-B7D9DD225DA0}" srcId="{72EFC73A-EA6E-D34B-BA70-050509CC8D5E}" destId="{52266DCD-3480-4AE2-A1DE-23261F92E4AC}" srcOrd="3" destOrd="0" parTransId="{120A9998-9556-4082-B7C0-C6A7F222E9AA}" sibTransId="{836F433B-A998-4810-8902-16F12256FF48}"/>
    <dgm:cxn modelId="{524539A9-5F86-4B62-B39D-74072CC51439}" type="presOf" srcId="{E63870AC-2782-4FC3-8D02-09038D6F988E}" destId="{1B33304D-03BA-48D8-ABD5-9E09E46C27CA}" srcOrd="0" destOrd="0" presId="urn:microsoft.com/office/officeart/2005/8/layout/vList3"/>
    <dgm:cxn modelId="{E857AFC4-9227-40AD-9997-95DCA383987B}" type="presOf" srcId="{52266DCD-3480-4AE2-A1DE-23261F92E4AC}" destId="{16084CF2-512F-4692-9409-0604CF939B29}" srcOrd="0" destOrd="0" presId="urn:microsoft.com/office/officeart/2005/8/layout/vList3"/>
    <dgm:cxn modelId="{1603E1F8-88BA-1443-986F-96BA909C6DB7}" type="presOf" srcId="{72EFC73A-EA6E-D34B-BA70-050509CC8D5E}" destId="{E5CD2EA1-5EBA-8B48-BB6A-65981FE86322}" srcOrd="0" destOrd="0" presId="urn:microsoft.com/office/officeart/2005/8/layout/vList3"/>
    <dgm:cxn modelId="{81241D9C-C211-464C-A9F0-B7E60A8D85F6}" type="presParOf" srcId="{E5CD2EA1-5EBA-8B48-BB6A-65981FE86322}" destId="{177892B4-AFAD-433E-8656-C73230A48D30}" srcOrd="0" destOrd="0" presId="urn:microsoft.com/office/officeart/2005/8/layout/vList3"/>
    <dgm:cxn modelId="{C4B30D72-19BC-4583-9C7F-F9582C1B53FE}" type="presParOf" srcId="{177892B4-AFAD-433E-8656-C73230A48D30}" destId="{C19DAF55-744C-4423-A26E-E043B17C15A3}" srcOrd="0" destOrd="0" presId="urn:microsoft.com/office/officeart/2005/8/layout/vList3"/>
    <dgm:cxn modelId="{62576A6A-0D38-4DC4-984D-810B6CC0AAE4}" type="presParOf" srcId="{177892B4-AFAD-433E-8656-C73230A48D30}" destId="{1B33304D-03BA-48D8-ABD5-9E09E46C27CA}" srcOrd="1" destOrd="0" presId="urn:microsoft.com/office/officeart/2005/8/layout/vList3"/>
    <dgm:cxn modelId="{B5133709-F2BA-4CE2-8F55-ED548528FAF9}" type="presParOf" srcId="{E5CD2EA1-5EBA-8B48-BB6A-65981FE86322}" destId="{C78CF9C5-6A33-48DE-BCCC-44BF98F04BEE}" srcOrd="1" destOrd="0" presId="urn:microsoft.com/office/officeart/2005/8/layout/vList3"/>
    <dgm:cxn modelId="{1539B5B2-B3EC-F844-9754-111318E178C2}" type="presParOf" srcId="{E5CD2EA1-5EBA-8B48-BB6A-65981FE86322}" destId="{B3118E0C-B54B-3947-B445-770FB7FC7BB5}" srcOrd="2" destOrd="0" presId="urn:microsoft.com/office/officeart/2005/8/layout/vList3"/>
    <dgm:cxn modelId="{B7AEE256-B51D-9848-8750-386B4C3A63F5}" type="presParOf" srcId="{B3118E0C-B54B-3947-B445-770FB7FC7BB5}" destId="{EFD970F7-6B9B-7D43-BF53-5BF74B594789}" srcOrd="0" destOrd="0" presId="urn:microsoft.com/office/officeart/2005/8/layout/vList3"/>
    <dgm:cxn modelId="{B6DCFD5A-BCE1-3149-A97D-D70E83CAB15E}" type="presParOf" srcId="{B3118E0C-B54B-3947-B445-770FB7FC7BB5}" destId="{89AF16EB-544D-A94E-84A6-65DCD2B52A3F}" srcOrd="1" destOrd="0" presId="urn:microsoft.com/office/officeart/2005/8/layout/vList3"/>
    <dgm:cxn modelId="{5D0DA898-2695-0C44-96E7-28CF937DC563}" type="presParOf" srcId="{E5CD2EA1-5EBA-8B48-BB6A-65981FE86322}" destId="{FABCFB00-EC8C-E449-9392-D67C0D67B73B}" srcOrd="3" destOrd="0" presId="urn:microsoft.com/office/officeart/2005/8/layout/vList3"/>
    <dgm:cxn modelId="{C6A64BB1-BFFB-1F40-9E3F-906FF80CD771}" type="presParOf" srcId="{E5CD2EA1-5EBA-8B48-BB6A-65981FE86322}" destId="{727719A5-DE23-5D43-BD76-F2DA457E5C09}" srcOrd="4" destOrd="0" presId="urn:microsoft.com/office/officeart/2005/8/layout/vList3"/>
    <dgm:cxn modelId="{C7274361-C9D0-F04E-936A-4E539D19813D}" type="presParOf" srcId="{727719A5-DE23-5D43-BD76-F2DA457E5C09}" destId="{D457EF38-5B82-824E-ABD2-A938E866AF42}" srcOrd="0" destOrd="0" presId="urn:microsoft.com/office/officeart/2005/8/layout/vList3"/>
    <dgm:cxn modelId="{B3141BFA-DEF8-2948-979C-1E43F0B8FBDC}" type="presParOf" srcId="{727719A5-DE23-5D43-BD76-F2DA457E5C09}" destId="{3A1C230D-2208-634B-9531-F14C40B0DBB6}" srcOrd="1" destOrd="0" presId="urn:microsoft.com/office/officeart/2005/8/layout/vList3"/>
    <dgm:cxn modelId="{D94FC832-42D4-3E44-B141-50632C52A3EB}" type="presParOf" srcId="{E5CD2EA1-5EBA-8B48-BB6A-65981FE86322}" destId="{FF433F77-8A15-2043-8F0C-32E3B8540BFA}" srcOrd="5" destOrd="0" presId="urn:microsoft.com/office/officeart/2005/8/layout/vList3"/>
    <dgm:cxn modelId="{C132E40A-9C09-4204-AB67-12D600A0A7D7}" type="presParOf" srcId="{E5CD2EA1-5EBA-8B48-BB6A-65981FE86322}" destId="{AE204C59-8146-4B6E-9EF2-E19E01D35A72}" srcOrd="6" destOrd="0" presId="urn:microsoft.com/office/officeart/2005/8/layout/vList3"/>
    <dgm:cxn modelId="{B7BCFC65-482D-4E21-9646-1C9DF848C860}" type="presParOf" srcId="{AE204C59-8146-4B6E-9EF2-E19E01D35A72}" destId="{E4404DB3-02E7-4810-AED4-E01101D27F9A}" srcOrd="0" destOrd="0" presId="urn:microsoft.com/office/officeart/2005/8/layout/vList3"/>
    <dgm:cxn modelId="{93E8C9AE-8031-4DB2-8698-1519C00EE345}" type="presParOf" srcId="{AE204C59-8146-4B6E-9EF2-E19E01D35A72}" destId="{16084CF2-512F-4692-9409-0604CF939B2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C25A7-17D0-3045-B319-A001074CBC9D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11F877-EF5E-AF47-B1E3-B298839400FC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D311F877-EF5E-AF47-B1E3-B298839400FC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:r>
                <a:rPr lang="en-US" i="0">
                  <a:latin typeface="Cambria Math" panose="02040503050406030204" pitchFamily="18" charset="0"/>
                </a:rPr>
                <a:t>log_</a:t>
              </a:r>
              <a:r>
                <a:rPr lang="en-US" b="0" i="0">
                  <a:latin typeface="Cambria Math" panose="02040503050406030204" pitchFamily="18" charset="0"/>
                </a:rPr>
                <a:t>𝑏⁡𝑎=𝑐</a:t>
              </a:r>
              <a:endParaRPr lang="en-US" dirty="0"/>
            </a:p>
          </dgm:t>
        </dgm:pt>
      </mc:Fallback>
    </mc:AlternateContent>
    <dgm:pt modelId="{4091A279-1CEC-0D48-8C25-38C89BB3F259}" type="parTrans" cxnId="{E1B99BB1-C310-4941-B0B9-4B76B7F45A3A}">
      <dgm:prSet/>
      <dgm:spPr/>
      <dgm:t>
        <a:bodyPr/>
        <a:lstStyle/>
        <a:p>
          <a:endParaRPr lang="en-US"/>
        </a:p>
      </dgm:t>
    </dgm:pt>
    <dgm:pt modelId="{71533AD9-6C39-6748-9100-13758F5D246C}" type="sibTrans" cxnId="{E1B99BB1-C310-4941-B0B9-4B76B7F45A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6A0A436-E1E6-F848-A4B6-56CA5CA8D093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6A0A436-E1E6-F848-A4B6-56CA5CA8D093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:r>
                <a:rPr lang="en-US" b="0" i="0">
                  <a:latin typeface="Cambria Math" panose="02040503050406030204" pitchFamily="18" charset="0"/>
                </a:rPr>
                <a:t>𝑏^𝑐=𝑎</a:t>
              </a:r>
              <a:endParaRPr lang="en-US" dirty="0"/>
            </a:p>
          </dgm:t>
        </dgm:pt>
      </mc:Fallback>
    </mc:AlternateContent>
    <dgm:pt modelId="{4741D5B5-EBDA-4E47-8F3B-C8E86E37B9D1}" type="sibTrans" cxnId="{1CEACFDD-91B1-1447-BC27-D24F716D5940}">
      <dgm:prSet/>
      <dgm:spPr/>
      <dgm:t>
        <a:bodyPr/>
        <a:lstStyle/>
        <a:p>
          <a:endParaRPr lang="en-US"/>
        </a:p>
      </dgm:t>
    </dgm:pt>
    <dgm:pt modelId="{903C1327-0B06-6146-8947-E3311927AE96}" type="parTrans" cxnId="{1CEACFDD-91B1-1447-BC27-D24F716D5940}">
      <dgm:prSet/>
      <dgm:spPr/>
      <dgm:t>
        <a:bodyPr/>
        <a:lstStyle/>
        <a:p>
          <a:endParaRPr lang="en-US"/>
        </a:p>
      </dgm:t>
    </dgm:pt>
    <dgm:pt modelId="{EF5FC0BF-20BF-6D46-B4A4-7E2807FFC9B7}" type="pres">
      <dgm:prSet presAssocID="{FAFC25A7-17D0-3045-B319-A001074CBC9D}" presName="Name0" presStyleCnt="0">
        <dgm:presLayoutVars>
          <dgm:chMax val="2"/>
          <dgm:chPref val="2"/>
          <dgm:animLvl val="lvl"/>
        </dgm:presLayoutVars>
      </dgm:prSet>
      <dgm:spPr/>
    </dgm:pt>
    <dgm:pt modelId="{590FBB23-6E2E-7D44-935F-EBF06C99973D}" type="pres">
      <dgm:prSet presAssocID="{FAFC25A7-17D0-3045-B319-A001074CBC9D}" presName="LeftText" presStyleLbl="revTx" presStyleIdx="0" presStyleCnt="0">
        <dgm:presLayoutVars>
          <dgm:bulletEnabled val="1"/>
        </dgm:presLayoutVars>
      </dgm:prSet>
      <dgm:spPr/>
    </dgm:pt>
    <dgm:pt modelId="{D35EC36D-8F98-EB42-9376-46CDF6F36FBD}" type="pres">
      <dgm:prSet presAssocID="{FAFC25A7-17D0-3045-B319-A001074CBC9D}" presName="LeftNode" presStyleLbl="bgImgPlace1" presStyleIdx="0" presStyleCnt="2" custScaleX="287465" custLinFactNeighborX="-91462" custLinFactNeighborY="-536">
        <dgm:presLayoutVars>
          <dgm:chMax val="2"/>
          <dgm:chPref val="2"/>
        </dgm:presLayoutVars>
      </dgm:prSet>
      <dgm:spPr/>
    </dgm:pt>
    <dgm:pt modelId="{4A7F5C30-A571-EB42-8376-91AFA51F1B05}" type="pres">
      <dgm:prSet presAssocID="{FAFC25A7-17D0-3045-B319-A001074CBC9D}" presName="RightText" presStyleLbl="revTx" presStyleIdx="0" presStyleCnt="0">
        <dgm:presLayoutVars>
          <dgm:bulletEnabled val="1"/>
        </dgm:presLayoutVars>
      </dgm:prSet>
      <dgm:spPr/>
    </dgm:pt>
    <dgm:pt modelId="{0BA0BF6D-6EF2-9D46-866A-47455510927E}" type="pres">
      <dgm:prSet presAssocID="{FAFC25A7-17D0-3045-B319-A001074CBC9D}" presName="RightNode" presStyleLbl="bgImgPlace1" presStyleIdx="1" presStyleCnt="2" custScaleX="287465" custLinFactNeighborX="91462" custLinFactNeighborY="-775">
        <dgm:presLayoutVars>
          <dgm:chMax val="0"/>
          <dgm:chPref val="0"/>
        </dgm:presLayoutVars>
      </dgm:prSet>
      <dgm:spPr/>
    </dgm:pt>
    <dgm:pt modelId="{E78E283E-2F37-884A-AEAA-B527F7E90149}" type="pres">
      <dgm:prSet presAssocID="{FAFC25A7-17D0-3045-B319-A001074CBC9D}" presName="TopArrow" presStyleLbl="node1" presStyleIdx="0" presStyleCnt="2" custScaleX="138402" custScaleY="181454"/>
      <dgm:spPr/>
    </dgm:pt>
    <dgm:pt modelId="{13A64649-8B02-DD4C-B515-6F672AD3AAF3}" type="pres">
      <dgm:prSet presAssocID="{FAFC25A7-17D0-3045-B319-A001074CBC9D}" presName="BottomArrow" presStyleLbl="node1" presStyleIdx="1" presStyleCnt="2" custScaleX="145584" custScaleY="178311"/>
      <dgm:spPr/>
    </dgm:pt>
  </dgm:ptLst>
  <dgm:cxnLst>
    <dgm:cxn modelId="{028D8831-5994-B741-AF30-A52D210F5CDB}" type="presOf" srcId="{16A0A436-E1E6-F848-A4B6-56CA5CA8D093}" destId="{0BA0BF6D-6EF2-9D46-866A-47455510927E}" srcOrd="1" destOrd="0" presId="urn:microsoft.com/office/officeart/2009/layout/ReverseList"/>
    <dgm:cxn modelId="{37D8A031-6AF4-F443-867E-85A12B45FB29}" type="presOf" srcId="{FAFC25A7-17D0-3045-B319-A001074CBC9D}" destId="{EF5FC0BF-20BF-6D46-B4A4-7E2807FFC9B7}" srcOrd="0" destOrd="0" presId="urn:microsoft.com/office/officeart/2009/layout/ReverseList"/>
    <dgm:cxn modelId="{65BEDF47-C7B9-CB41-96C5-7A313AD7F3A3}" type="presOf" srcId="{16A0A436-E1E6-F848-A4B6-56CA5CA8D093}" destId="{4A7F5C30-A571-EB42-8376-91AFA51F1B05}" srcOrd="0" destOrd="0" presId="urn:microsoft.com/office/officeart/2009/layout/ReverseList"/>
    <dgm:cxn modelId="{5E89358C-0244-9946-AA7C-0F77707E20EA}" type="presOf" srcId="{D311F877-EF5E-AF47-B1E3-B298839400FC}" destId="{D35EC36D-8F98-EB42-9376-46CDF6F36FBD}" srcOrd="1" destOrd="0" presId="urn:microsoft.com/office/officeart/2009/layout/ReverseList"/>
    <dgm:cxn modelId="{EC4924A2-4D3E-964E-BB31-6015A93C5431}" type="presOf" srcId="{D311F877-EF5E-AF47-B1E3-B298839400FC}" destId="{590FBB23-6E2E-7D44-935F-EBF06C99973D}" srcOrd="0" destOrd="0" presId="urn:microsoft.com/office/officeart/2009/layout/ReverseList"/>
    <dgm:cxn modelId="{E1B99BB1-C310-4941-B0B9-4B76B7F45A3A}" srcId="{FAFC25A7-17D0-3045-B319-A001074CBC9D}" destId="{D311F877-EF5E-AF47-B1E3-B298839400FC}" srcOrd="0" destOrd="0" parTransId="{4091A279-1CEC-0D48-8C25-38C89BB3F259}" sibTransId="{71533AD9-6C39-6748-9100-13758F5D246C}"/>
    <dgm:cxn modelId="{1CEACFDD-91B1-1447-BC27-D24F716D5940}" srcId="{FAFC25A7-17D0-3045-B319-A001074CBC9D}" destId="{16A0A436-E1E6-F848-A4B6-56CA5CA8D093}" srcOrd="1" destOrd="0" parTransId="{903C1327-0B06-6146-8947-E3311927AE96}" sibTransId="{4741D5B5-EBDA-4E47-8F3B-C8E86E37B9D1}"/>
    <dgm:cxn modelId="{431DC75D-2788-4049-8461-D26ED80733A6}" type="presParOf" srcId="{EF5FC0BF-20BF-6D46-B4A4-7E2807FFC9B7}" destId="{590FBB23-6E2E-7D44-935F-EBF06C99973D}" srcOrd="0" destOrd="0" presId="urn:microsoft.com/office/officeart/2009/layout/ReverseList"/>
    <dgm:cxn modelId="{16CA3BB9-4088-9842-BE48-8E063AEAF75C}" type="presParOf" srcId="{EF5FC0BF-20BF-6D46-B4A4-7E2807FFC9B7}" destId="{D35EC36D-8F98-EB42-9376-46CDF6F36FBD}" srcOrd="1" destOrd="0" presId="urn:microsoft.com/office/officeart/2009/layout/ReverseList"/>
    <dgm:cxn modelId="{889CD6CA-B088-0944-A8AD-DF3A9A8AFABE}" type="presParOf" srcId="{EF5FC0BF-20BF-6D46-B4A4-7E2807FFC9B7}" destId="{4A7F5C30-A571-EB42-8376-91AFA51F1B05}" srcOrd="2" destOrd="0" presId="urn:microsoft.com/office/officeart/2009/layout/ReverseList"/>
    <dgm:cxn modelId="{6254C351-0508-BA4D-BD34-C61F5ECD954E}" type="presParOf" srcId="{EF5FC0BF-20BF-6D46-B4A4-7E2807FFC9B7}" destId="{0BA0BF6D-6EF2-9D46-866A-47455510927E}" srcOrd="3" destOrd="0" presId="urn:microsoft.com/office/officeart/2009/layout/ReverseList"/>
    <dgm:cxn modelId="{55178C1E-15B2-8842-9B3C-3BD492DDA935}" type="presParOf" srcId="{EF5FC0BF-20BF-6D46-B4A4-7E2807FFC9B7}" destId="{E78E283E-2F37-884A-AEAA-B527F7E90149}" srcOrd="4" destOrd="0" presId="urn:microsoft.com/office/officeart/2009/layout/ReverseList"/>
    <dgm:cxn modelId="{FE851328-2D90-8145-9F9D-BD25DBF036A2}" type="presParOf" srcId="{EF5FC0BF-20BF-6D46-B4A4-7E2807FFC9B7}" destId="{13A64649-8B02-DD4C-B515-6F672AD3AAF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FC25A7-17D0-3045-B319-A001074CBC9D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11F877-EF5E-AF47-B1E3-B298839400F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91A279-1CEC-0D48-8C25-38C89BB3F259}" type="parTrans" cxnId="{E1B99BB1-C310-4941-B0B9-4B76B7F45A3A}">
      <dgm:prSet/>
      <dgm:spPr/>
      <dgm:t>
        <a:bodyPr/>
        <a:lstStyle/>
        <a:p>
          <a:endParaRPr lang="en-US"/>
        </a:p>
      </dgm:t>
    </dgm:pt>
    <dgm:pt modelId="{71533AD9-6C39-6748-9100-13758F5D246C}" type="sibTrans" cxnId="{E1B99BB1-C310-4941-B0B9-4B76B7F45A3A}">
      <dgm:prSet/>
      <dgm:spPr/>
      <dgm:t>
        <a:bodyPr/>
        <a:lstStyle/>
        <a:p>
          <a:endParaRPr lang="en-US"/>
        </a:p>
      </dgm:t>
    </dgm:pt>
    <dgm:pt modelId="{16A0A436-E1E6-F848-A4B6-56CA5CA8D093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41D5B5-EBDA-4E47-8F3B-C8E86E37B9D1}" type="sibTrans" cxnId="{1CEACFDD-91B1-1447-BC27-D24F716D5940}">
      <dgm:prSet/>
      <dgm:spPr/>
      <dgm:t>
        <a:bodyPr/>
        <a:lstStyle/>
        <a:p>
          <a:endParaRPr lang="en-US"/>
        </a:p>
      </dgm:t>
    </dgm:pt>
    <dgm:pt modelId="{903C1327-0B06-6146-8947-E3311927AE96}" type="parTrans" cxnId="{1CEACFDD-91B1-1447-BC27-D24F716D5940}">
      <dgm:prSet/>
      <dgm:spPr/>
      <dgm:t>
        <a:bodyPr/>
        <a:lstStyle/>
        <a:p>
          <a:endParaRPr lang="en-US"/>
        </a:p>
      </dgm:t>
    </dgm:pt>
    <dgm:pt modelId="{EF5FC0BF-20BF-6D46-B4A4-7E2807FFC9B7}" type="pres">
      <dgm:prSet presAssocID="{FAFC25A7-17D0-3045-B319-A001074CBC9D}" presName="Name0" presStyleCnt="0">
        <dgm:presLayoutVars>
          <dgm:chMax val="2"/>
          <dgm:chPref val="2"/>
          <dgm:animLvl val="lvl"/>
        </dgm:presLayoutVars>
      </dgm:prSet>
      <dgm:spPr/>
    </dgm:pt>
    <dgm:pt modelId="{590FBB23-6E2E-7D44-935F-EBF06C99973D}" type="pres">
      <dgm:prSet presAssocID="{FAFC25A7-17D0-3045-B319-A001074CBC9D}" presName="LeftText" presStyleLbl="revTx" presStyleIdx="0" presStyleCnt="0">
        <dgm:presLayoutVars>
          <dgm:bulletEnabled val="1"/>
        </dgm:presLayoutVars>
      </dgm:prSet>
      <dgm:spPr/>
    </dgm:pt>
    <dgm:pt modelId="{D35EC36D-8F98-EB42-9376-46CDF6F36FBD}" type="pres">
      <dgm:prSet presAssocID="{FAFC25A7-17D0-3045-B319-A001074CBC9D}" presName="LeftNode" presStyleLbl="bgImgPlace1" presStyleIdx="0" presStyleCnt="2" custScaleX="287465" custLinFactNeighborX="-91462" custLinFactNeighborY="-536">
        <dgm:presLayoutVars>
          <dgm:chMax val="2"/>
          <dgm:chPref val="2"/>
        </dgm:presLayoutVars>
      </dgm:prSet>
      <dgm:spPr/>
    </dgm:pt>
    <dgm:pt modelId="{4A7F5C30-A571-EB42-8376-91AFA51F1B05}" type="pres">
      <dgm:prSet presAssocID="{FAFC25A7-17D0-3045-B319-A001074CBC9D}" presName="RightText" presStyleLbl="revTx" presStyleIdx="0" presStyleCnt="0">
        <dgm:presLayoutVars>
          <dgm:bulletEnabled val="1"/>
        </dgm:presLayoutVars>
      </dgm:prSet>
      <dgm:spPr/>
    </dgm:pt>
    <dgm:pt modelId="{0BA0BF6D-6EF2-9D46-866A-47455510927E}" type="pres">
      <dgm:prSet presAssocID="{FAFC25A7-17D0-3045-B319-A001074CBC9D}" presName="RightNode" presStyleLbl="bgImgPlace1" presStyleIdx="1" presStyleCnt="2" custScaleX="287465" custLinFactNeighborX="91462" custLinFactNeighborY="-775">
        <dgm:presLayoutVars>
          <dgm:chMax val="0"/>
          <dgm:chPref val="0"/>
        </dgm:presLayoutVars>
      </dgm:prSet>
      <dgm:spPr/>
    </dgm:pt>
    <dgm:pt modelId="{E78E283E-2F37-884A-AEAA-B527F7E90149}" type="pres">
      <dgm:prSet presAssocID="{FAFC25A7-17D0-3045-B319-A001074CBC9D}" presName="TopArrow" presStyleLbl="node1" presStyleIdx="0" presStyleCnt="2" custScaleX="138402" custScaleY="181454"/>
      <dgm:spPr/>
    </dgm:pt>
    <dgm:pt modelId="{13A64649-8B02-DD4C-B515-6F672AD3AAF3}" type="pres">
      <dgm:prSet presAssocID="{FAFC25A7-17D0-3045-B319-A001074CBC9D}" presName="BottomArrow" presStyleLbl="node1" presStyleIdx="1" presStyleCnt="2" custScaleX="145584" custScaleY="178311"/>
      <dgm:spPr/>
    </dgm:pt>
  </dgm:ptLst>
  <dgm:cxnLst>
    <dgm:cxn modelId="{028D8831-5994-B741-AF30-A52D210F5CDB}" type="presOf" srcId="{16A0A436-E1E6-F848-A4B6-56CA5CA8D093}" destId="{0BA0BF6D-6EF2-9D46-866A-47455510927E}" srcOrd="1" destOrd="0" presId="urn:microsoft.com/office/officeart/2009/layout/ReverseList"/>
    <dgm:cxn modelId="{37D8A031-6AF4-F443-867E-85A12B45FB29}" type="presOf" srcId="{FAFC25A7-17D0-3045-B319-A001074CBC9D}" destId="{EF5FC0BF-20BF-6D46-B4A4-7E2807FFC9B7}" srcOrd="0" destOrd="0" presId="urn:microsoft.com/office/officeart/2009/layout/ReverseList"/>
    <dgm:cxn modelId="{65BEDF47-C7B9-CB41-96C5-7A313AD7F3A3}" type="presOf" srcId="{16A0A436-E1E6-F848-A4B6-56CA5CA8D093}" destId="{4A7F5C30-A571-EB42-8376-91AFA51F1B05}" srcOrd="0" destOrd="0" presId="urn:microsoft.com/office/officeart/2009/layout/ReverseList"/>
    <dgm:cxn modelId="{5E89358C-0244-9946-AA7C-0F77707E20EA}" type="presOf" srcId="{D311F877-EF5E-AF47-B1E3-B298839400FC}" destId="{D35EC36D-8F98-EB42-9376-46CDF6F36FBD}" srcOrd="1" destOrd="0" presId="urn:microsoft.com/office/officeart/2009/layout/ReverseList"/>
    <dgm:cxn modelId="{EC4924A2-4D3E-964E-BB31-6015A93C5431}" type="presOf" srcId="{D311F877-EF5E-AF47-B1E3-B298839400FC}" destId="{590FBB23-6E2E-7D44-935F-EBF06C99973D}" srcOrd="0" destOrd="0" presId="urn:microsoft.com/office/officeart/2009/layout/ReverseList"/>
    <dgm:cxn modelId="{E1B99BB1-C310-4941-B0B9-4B76B7F45A3A}" srcId="{FAFC25A7-17D0-3045-B319-A001074CBC9D}" destId="{D311F877-EF5E-AF47-B1E3-B298839400FC}" srcOrd="0" destOrd="0" parTransId="{4091A279-1CEC-0D48-8C25-38C89BB3F259}" sibTransId="{71533AD9-6C39-6748-9100-13758F5D246C}"/>
    <dgm:cxn modelId="{1CEACFDD-91B1-1447-BC27-D24F716D5940}" srcId="{FAFC25A7-17D0-3045-B319-A001074CBC9D}" destId="{16A0A436-E1E6-F848-A4B6-56CA5CA8D093}" srcOrd="1" destOrd="0" parTransId="{903C1327-0B06-6146-8947-E3311927AE96}" sibTransId="{4741D5B5-EBDA-4E47-8F3B-C8E86E37B9D1}"/>
    <dgm:cxn modelId="{431DC75D-2788-4049-8461-D26ED80733A6}" type="presParOf" srcId="{EF5FC0BF-20BF-6D46-B4A4-7E2807FFC9B7}" destId="{590FBB23-6E2E-7D44-935F-EBF06C99973D}" srcOrd="0" destOrd="0" presId="urn:microsoft.com/office/officeart/2009/layout/ReverseList"/>
    <dgm:cxn modelId="{16CA3BB9-4088-9842-BE48-8E063AEAF75C}" type="presParOf" srcId="{EF5FC0BF-20BF-6D46-B4A4-7E2807FFC9B7}" destId="{D35EC36D-8F98-EB42-9376-46CDF6F36FBD}" srcOrd="1" destOrd="0" presId="urn:microsoft.com/office/officeart/2009/layout/ReverseList"/>
    <dgm:cxn modelId="{889CD6CA-B088-0944-A8AD-DF3A9A8AFABE}" type="presParOf" srcId="{EF5FC0BF-20BF-6D46-B4A4-7E2807FFC9B7}" destId="{4A7F5C30-A571-EB42-8376-91AFA51F1B05}" srcOrd="2" destOrd="0" presId="urn:microsoft.com/office/officeart/2009/layout/ReverseList"/>
    <dgm:cxn modelId="{6254C351-0508-BA4D-BD34-C61F5ECD954E}" type="presParOf" srcId="{EF5FC0BF-20BF-6D46-B4A4-7E2807FFC9B7}" destId="{0BA0BF6D-6EF2-9D46-866A-47455510927E}" srcOrd="3" destOrd="0" presId="urn:microsoft.com/office/officeart/2009/layout/ReverseList"/>
    <dgm:cxn modelId="{55178C1E-15B2-8842-9B3C-3BD492DDA935}" type="presParOf" srcId="{EF5FC0BF-20BF-6D46-B4A4-7E2807FFC9B7}" destId="{E78E283E-2F37-884A-AEAA-B527F7E90149}" srcOrd="4" destOrd="0" presId="urn:microsoft.com/office/officeart/2009/layout/ReverseList"/>
    <dgm:cxn modelId="{FE851328-2D90-8145-9F9D-BD25DBF036A2}" type="presParOf" srcId="{EF5FC0BF-20BF-6D46-B4A4-7E2807FFC9B7}" destId="{13A64649-8B02-DD4C-B515-6F672AD3AAF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FC25A7-17D0-3045-B319-A001074CBC9D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11F877-EF5E-AF47-B1E3-B298839400FC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D311F877-EF5E-AF47-B1E3-B298839400FC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:r>
                <a:rPr lang="en-US" i="0">
                  <a:latin typeface="Cambria Math" panose="02040503050406030204" pitchFamily="18" charset="0"/>
                </a:rPr>
                <a:t>log_</a:t>
              </a:r>
              <a:r>
                <a:rPr lang="en-US" b="0" i="0">
                  <a:latin typeface="Cambria Math" panose="02040503050406030204" pitchFamily="18" charset="0"/>
                </a:rPr>
                <a:t>𝑏⁡𝑎=𝑐</a:t>
              </a:r>
              <a:endParaRPr lang="en-US" dirty="0"/>
            </a:p>
          </dgm:t>
        </dgm:pt>
      </mc:Fallback>
    </mc:AlternateContent>
    <dgm:pt modelId="{4091A279-1CEC-0D48-8C25-38C89BB3F259}" type="parTrans" cxnId="{E1B99BB1-C310-4941-B0B9-4B76B7F45A3A}">
      <dgm:prSet/>
      <dgm:spPr/>
      <dgm:t>
        <a:bodyPr/>
        <a:lstStyle/>
        <a:p>
          <a:endParaRPr lang="en-US"/>
        </a:p>
      </dgm:t>
    </dgm:pt>
    <dgm:pt modelId="{71533AD9-6C39-6748-9100-13758F5D246C}" type="sibTrans" cxnId="{E1B99BB1-C310-4941-B0B9-4B76B7F45A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6A0A436-E1E6-F848-A4B6-56CA5CA8D093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6A0A436-E1E6-F848-A4B6-56CA5CA8D093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:r>
                <a:rPr lang="en-US" b="0" i="0">
                  <a:latin typeface="Cambria Math" panose="02040503050406030204" pitchFamily="18" charset="0"/>
                </a:rPr>
                <a:t>𝑏^𝑐=𝑎</a:t>
              </a:r>
              <a:endParaRPr lang="en-US" dirty="0"/>
            </a:p>
          </dgm:t>
        </dgm:pt>
      </mc:Fallback>
    </mc:AlternateContent>
    <dgm:pt modelId="{4741D5B5-EBDA-4E47-8F3B-C8E86E37B9D1}" type="sibTrans" cxnId="{1CEACFDD-91B1-1447-BC27-D24F716D5940}">
      <dgm:prSet/>
      <dgm:spPr/>
      <dgm:t>
        <a:bodyPr/>
        <a:lstStyle/>
        <a:p>
          <a:endParaRPr lang="en-US"/>
        </a:p>
      </dgm:t>
    </dgm:pt>
    <dgm:pt modelId="{903C1327-0B06-6146-8947-E3311927AE96}" type="parTrans" cxnId="{1CEACFDD-91B1-1447-BC27-D24F716D5940}">
      <dgm:prSet/>
      <dgm:spPr/>
      <dgm:t>
        <a:bodyPr/>
        <a:lstStyle/>
        <a:p>
          <a:endParaRPr lang="en-US"/>
        </a:p>
      </dgm:t>
    </dgm:pt>
    <dgm:pt modelId="{EF5FC0BF-20BF-6D46-B4A4-7E2807FFC9B7}" type="pres">
      <dgm:prSet presAssocID="{FAFC25A7-17D0-3045-B319-A001074CBC9D}" presName="Name0" presStyleCnt="0">
        <dgm:presLayoutVars>
          <dgm:chMax val="2"/>
          <dgm:chPref val="2"/>
          <dgm:animLvl val="lvl"/>
        </dgm:presLayoutVars>
      </dgm:prSet>
      <dgm:spPr/>
    </dgm:pt>
    <dgm:pt modelId="{590FBB23-6E2E-7D44-935F-EBF06C99973D}" type="pres">
      <dgm:prSet presAssocID="{FAFC25A7-17D0-3045-B319-A001074CBC9D}" presName="LeftText" presStyleLbl="revTx" presStyleIdx="0" presStyleCnt="0">
        <dgm:presLayoutVars>
          <dgm:bulletEnabled val="1"/>
        </dgm:presLayoutVars>
      </dgm:prSet>
      <dgm:spPr/>
    </dgm:pt>
    <dgm:pt modelId="{D35EC36D-8F98-EB42-9376-46CDF6F36FBD}" type="pres">
      <dgm:prSet presAssocID="{FAFC25A7-17D0-3045-B319-A001074CBC9D}" presName="LeftNode" presStyleLbl="bgImgPlace1" presStyleIdx="0" presStyleCnt="2" custScaleX="287465" custLinFactNeighborX="-91462" custLinFactNeighborY="-536">
        <dgm:presLayoutVars>
          <dgm:chMax val="2"/>
          <dgm:chPref val="2"/>
        </dgm:presLayoutVars>
      </dgm:prSet>
      <dgm:spPr/>
    </dgm:pt>
    <dgm:pt modelId="{4A7F5C30-A571-EB42-8376-91AFA51F1B05}" type="pres">
      <dgm:prSet presAssocID="{FAFC25A7-17D0-3045-B319-A001074CBC9D}" presName="RightText" presStyleLbl="revTx" presStyleIdx="0" presStyleCnt="0">
        <dgm:presLayoutVars>
          <dgm:bulletEnabled val="1"/>
        </dgm:presLayoutVars>
      </dgm:prSet>
      <dgm:spPr/>
    </dgm:pt>
    <dgm:pt modelId="{0BA0BF6D-6EF2-9D46-866A-47455510927E}" type="pres">
      <dgm:prSet presAssocID="{FAFC25A7-17D0-3045-B319-A001074CBC9D}" presName="RightNode" presStyleLbl="bgImgPlace1" presStyleIdx="1" presStyleCnt="2" custScaleX="287465" custLinFactNeighborX="91462" custLinFactNeighborY="-775">
        <dgm:presLayoutVars>
          <dgm:chMax val="0"/>
          <dgm:chPref val="0"/>
        </dgm:presLayoutVars>
      </dgm:prSet>
      <dgm:spPr/>
    </dgm:pt>
    <dgm:pt modelId="{E78E283E-2F37-884A-AEAA-B527F7E90149}" type="pres">
      <dgm:prSet presAssocID="{FAFC25A7-17D0-3045-B319-A001074CBC9D}" presName="TopArrow" presStyleLbl="node1" presStyleIdx="0" presStyleCnt="2" custScaleX="138402" custScaleY="181454"/>
      <dgm:spPr/>
    </dgm:pt>
    <dgm:pt modelId="{13A64649-8B02-DD4C-B515-6F672AD3AAF3}" type="pres">
      <dgm:prSet presAssocID="{FAFC25A7-17D0-3045-B319-A001074CBC9D}" presName="BottomArrow" presStyleLbl="node1" presStyleIdx="1" presStyleCnt="2" custScaleX="145584" custScaleY="178311"/>
      <dgm:spPr/>
    </dgm:pt>
  </dgm:ptLst>
  <dgm:cxnLst>
    <dgm:cxn modelId="{028D8831-5994-B741-AF30-A52D210F5CDB}" type="presOf" srcId="{16A0A436-E1E6-F848-A4B6-56CA5CA8D093}" destId="{0BA0BF6D-6EF2-9D46-866A-47455510927E}" srcOrd="1" destOrd="0" presId="urn:microsoft.com/office/officeart/2009/layout/ReverseList"/>
    <dgm:cxn modelId="{37D8A031-6AF4-F443-867E-85A12B45FB29}" type="presOf" srcId="{FAFC25A7-17D0-3045-B319-A001074CBC9D}" destId="{EF5FC0BF-20BF-6D46-B4A4-7E2807FFC9B7}" srcOrd="0" destOrd="0" presId="urn:microsoft.com/office/officeart/2009/layout/ReverseList"/>
    <dgm:cxn modelId="{65BEDF47-C7B9-CB41-96C5-7A313AD7F3A3}" type="presOf" srcId="{16A0A436-E1E6-F848-A4B6-56CA5CA8D093}" destId="{4A7F5C30-A571-EB42-8376-91AFA51F1B05}" srcOrd="0" destOrd="0" presId="urn:microsoft.com/office/officeart/2009/layout/ReverseList"/>
    <dgm:cxn modelId="{5E89358C-0244-9946-AA7C-0F77707E20EA}" type="presOf" srcId="{D311F877-EF5E-AF47-B1E3-B298839400FC}" destId="{D35EC36D-8F98-EB42-9376-46CDF6F36FBD}" srcOrd="1" destOrd="0" presId="urn:microsoft.com/office/officeart/2009/layout/ReverseList"/>
    <dgm:cxn modelId="{EC4924A2-4D3E-964E-BB31-6015A93C5431}" type="presOf" srcId="{D311F877-EF5E-AF47-B1E3-B298839400FC}" destId="{590FBB23-6E2E-7D44-935F-EBF06C99973D}" srcOrd="0" destOrd="0" presId="urn:microsoft.com/office/officeart/2009/layout/ReverseList"/>
    <dgm:cxn modelId="{E1B99BB1-C310-4941-B0B9-4B76B7F45A3A}" srcId="{FAFC25A7-17D0-3045-B319-A001074CBC9D}" destId="{D311F877-EF5E-AF47-B1E3-B298839400FC}" srcOrd="0" destOrd="0" parTransId="{4091A279-1CEC-0D48-8C25-38C89BB3F259}" sibTransId="{71533AD9-6C39-6748-9100-13758F5D246C}"/>
    <dgm:cxn modelId="{1CEACFDD-91B1-1447-BC27-D24F716D5940}" srcId="{FAFC25A7-17D0-3045-B319-A001074CBC9D}" destId="{16A0A436-E1E6-F848-A4B6-56CA5CA8D093}" srcOrd="1" destOrd="0" parTransId="{903C1327-0B06-6146-8947-E3311927AE96}" sibTransId="{4741D5B5-EBDA-4E47-8F3B-C8E86E37B9D1}"/>
    <dgm:cxn modelId="{431DC75D-2788-4049-8461-D26ED80733A6}" type="presParOf" srcId="{EF5FC0BF-20BF-6D46-B4A4-7E2807FFC9B7}" destId="{590FBB23-6E2E-7D44-935F-EBF06C99973D}" srcOrd="0" destOrd="0" presId="urn:microsoft.com/office/officeart/2009/layout/ReverseList"/>
    <dgm:cxn modelId="{16CA3BB9-4088-9842-BE48-8E063AEAF75C}" type="presParOf" srcId="{EF5FC0BF-20BF-6D46-B4A4-7E2807FFC9B7}" destId="{D35EC36D-8F98-EB42-9376-46CDF6F36FBD}" srcOrd="1" destOrd="0" presId="urn:microsoft.com/office/officeart/2009/layout/ReverseList"/>
    <dgm:cxn modelId="{889CD6CA-B088-0944-A8AD-DF3A9A8AFABE}" type="presParOf" srcId="{EF5FC0BF-20BF-6D46-B4A4-7E2807FFC9B7}" destId="{4A7F5C30-A571-EB42-8376-91AFA51F1B05}" srcOrd="2" destOrd="0" presId="urn:microsoft.com/office/officeart/2009/layout/ReverseList"/>
    <dgm:cxn modelId="{6254C351-0508-BA4D-BD34-C61F5ECD954E}" type="presParOf" srcId="{EF5FC0BF-20BF-6D46-B4A4-7E2807FFC9B7}" destId="{0BA0BF6D-6EF2-9D46-866A-47455510927E}" srcOrd="3" destOrd="0" presId="urn:microsoft.com/office/officeart/2009/layout/ReverseList"/>
    <dgm:cxn modelId="{55178C1E-15B2-8842-9B3C-3BD492DDA935}" type="presParOf" srcId="{EF5FC0BF-20BF-6D46-B4A4-7E2807FFC9B7}" destId="{E78E283E-2F37-884A-AEAA-B527F7E90149}" srcOrd="4" destOrd="0" presId="urn:microsoft.com/office/officeart/2009/layout/ReverseList"/>
    <dgm:cxn modelId="{FE851328-2D90-8145-9F9D-BD25DBF036A2}" type="presParOf" srcId="{EF5FC0BF-20BF-6D46-B4A4-7E2807FFC9B7}" destId="{13A64649-8B02-DD4C-B515-6F672AD3AAF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FC25A7-17D0-3045-B319-A001074CBC9D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11F877-EF5E-AF47-B1E3-B298839400F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91A279-1CEC-0D48-8C25-38C89BB3F259}" type="parTrans" cxnId="{E1B99BB1-C310-4941-B0B9-4B76B7F45A3A}">
      <dgm:prSet/>
      <dgm:spPr/>
      <dgm:t>
        <a:bodyPr/>
        <a:lstStyle/>
        <a:p>
          <a:endParaRPr lang="en-US"/>
        </a:p>
      </dgm:t>
    </dgm:pt>
    <dgm:pt modelId="{71533AD9-6C39-6748-9100-13758F5D246C}" type="sibTrans" cxnId="{E1B99BB1-C310-4941-B0B9-4B76B7F45A3A}">
      <dgm:prSet/>
      <dgm:spPr/>
      <dgm:t>
        <a:bodyPr/>
        <a:lstStyle/>
        <a:p>
          <a:endParaRPr lang="en-US"/>
        </a:p>
      </dgm:t>
    </dgm:pt>
    <dgm:pt modelId="{16A0A436-E1E6-F848-A4B6-56CA5CA8D093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41D5B5-EBDA-4E47-8F3B-C8E86E37B9D1}" type="sibTrans" cxnId="{1CEACFDD-91B1-1447-BC27-D24F716D5940}">
      <dgm:prSet/>
      <dgm:spPr/>
      <dgm:t>
        <a:bodyPr/>
        <a:lstStyle/>
        <a:p>
          <a:endParaRPr lang="en-US"/>
        </a:p>
      </dgm:t>
    </dgm:pt>
    <dgm:pt modelId="{903C1327-0B06-6146-8947-E3311927AE96}" type="parTrans" cxnId="{1CEACFDD-91B1-1447-BC27-D24F716D5940}">
      <dgm:prSet/>
      <dgm:spPr/>
      <dgm:t>
        <a:bodyPr/>
        <a:lstStyle/>
        <a:p>
          <a:endParaRPr lang="en-US"/>
        </a:p>
      </dgm:t>
    </dgm:pt>
    <dgm:pt modelId="{EF5FC0BF-20BF-6D46-B4A4-7E2807FFC9B7}" type="pres">
      <dgm:prSet presAssocID="{FAFC25A7-17D0-3045-B319-A001074CBC9D}" presName="Name0" presStyleCnt="0">
        <dgm:presLayoutVars>
          <dgm:chMax val="2"/>
          <dgm:chPref val="2"/>
          <dgm:animLvl val="lvl"/>
        </dgm:presLayoutVars>
      </dgm:prSet>
      <dgm:spPr/>
    </dgm:pt>
    <dgm:pt modelId="{590FBB23-6E2E-7D44-935F-EBF06C99973D}" type="pres">
      <dgm:prSet presAssocID="{FAFC25A7-17D0-3045-B319-A001074CBC9D}" presName="LeftText" presStyleLbl="revTx" presStyleIdx="0" presStyleCnt="0">
        <dgm:presLayoutVars>
          <dgm:bulletEnabled val="1"/>
        </dgm:presLayoutVars>
      </dgm:prSet>
      <dgm:spPr/>
    </dgm:pt>
    <dgm:pt modelId="{D35EC36D-8F98-EB42-9376-46CDF6F36FBD}" type="pres">
      <dgm:prSet presAssocID="{FAFC25A7-17D0-3045-B319-A001074CBC9D}" presName="LeftNode" presStyleLbl="bgImgPlace1" presStyleIdx="0" presStyleCnt="2" custScaleX="287465" custLinFactNeighborX="-91462" custLinFactNeighborY="-536">
        <dgm:presLayoutVars>
          <dgm:chMax val="2"/>
          <dgm:chPref val="2"/>
        </dgm:presLayoutVars>
      </dgm:prSet>
      <dgm:spPr/>
    </dgm:pt>
    <dgm:pt modelId="{4A7F5C30-A571-EB42-8376-91AFA51F1B05}" type="pres">
      <dgm:prSet presAssocID="{FAFC25A7-17D0-3045-B319-A001074CBC9D}" presName="RightText" presStyleLbl="revTx" presStyleIdx="0" presStyleCnt="0">
        <dgm:presLayoutVars>
          <dgm:bulletEnabled val="1"/>
        </dgm:presLayoutVars>
      </dgm:prSet>
      <dgm:spPr/>
    </dgm:pt>
    <dgm:pt modelId="{0BA0BF6D-6EF2-9D46-866A-47455510927E}" type="pres">
      <dgm:prSet presAssocID="{FAFC25A7-17D0-3045-B319-A001074CBC9D}" presName="RightNode" presStyleLbl="bgImgPlace1" presStyleIdx="1" presStyleCnt="2" custScaleX="287465" custLinFactNeighborX="91462" custLinFactNeighborY="-775">
        <dgm:presLayoutVars>
          <dgm:chMax val="0"/>
          <dgm:chPref val="0"/>
        </dgm:presLayoutVars>
      </dgm:prSet>
      <dgm:spPr/>
    </dgm:pt>
    <dgm:pt modelId="{E78E283E-2F37-884A-AEAA-B527F7E90149}" type="pres">
      <dgm:prSet presAssocID="{FAFC25A7-17D0-3045-B319-A001074CBC9D}" presName="TopArrow" presStyleLbl="node1" presStyleIdx="0" presStyleCnt="2" custScaleX="138402" custScaleY="181454"/>
      <dgm:spPr/>
    </dgm:pt>
    <dgm:pt modelId="{13A64649-8B02-DD4C-B515-6F672AD3AAF3}" type="pres">
      <dgm:prSet presAssocID="{FAFC25A7-17D0-3045-B319-A001074CBC9D}" presName="BottomArrow" presStyleLbl="node1" presStyleIdx="1" presStyleCnt="2" custScaleX="145584" custScaleY="178311"/>
      <dgm:spPr/>
    </dgm:pt>
  </dgm:ptLst>
  <dgm:cxnLst>
    <dgm:cxn modelId="{028D8831-5994-B741-AF30-A52D210F5CDB}" type="presOf" srcId="{16A0A436-E1E6-F848-A4B6-56CA5CA8D093}" destId="{0BA0BF6D-6EF2-9D46-866A-47455510927E}" srcOrd="1" destOrd="0" presId="urn:microsoft.com/office/officeart/2009/layout/ReverseList"/>
    <dgm:cxn modelId="{37D8A031-6AF4-F443-867E-85A12B45FB29}" type="presOf" srcId="{FAFC25A7-17D0-3045-B319-A001074CBC9D}" destId="{EF5FC0BF-20BF-6D46-B4A4-7E2807FFC9B7}" srcOrd="0" destOrd="0" presId="urn:microsoft.com/office/officeart/2009/layout/ReverseList"/>
    <dgm:cxn modelId="{65BEDF47-C7B9-CB41-96C5-7A313AD7F3A3}" type="presOf" srcId="{16A0A436-E1E6-F848-A4B6-56CA5CA8D093}" destId="{4A7F5C30-A571-EB42-8376-91AFA51F1B05}" srcOrd="0" destOrd="0" presId="urn:microsoft.com/office/officeart/2009/layout/ReverseList"/>
    <dgm:cxn modelId="{5E89358C-0244-9946-AA7C-0F77707E20EA}" type="presOf" srcId="{D311F877-EF5E-AF47-B1E3-B298839400FC}" destId="{D35EC36D-8F98-EB42-9376-46CDF6F36FBD}" srcOrd="1" destOrd="0" presId="urn:microsoft.com/office/officeart/2009/layout/ReverseList"/>
    <dgm:cxn modelId="{EC4924A2-4D3E-964E-BB31-6015A93C5431}" type="presOf" srcId="{D311F877-EF5E-AF47-B1E3-B298839400FC}" destId="{590FBB23-6E2E-7D44-935F-EBF06C99973D}" srcOrd="0" destOrd="0" presId="urn:microsoft.com/office/officeart/2009/layout/ReverseList"/>
    <dgm:cxn modelId="{E1B99BB1-C310-4941-B0B9-4B76B7F45A3A}" srcId="{FAFC25A7-17D0-3045-B319-A001074CBC9D}" destId="{D311F877-EF5E-AF47-B1E3-B298839400FC}" srcOrd="0" destOrd="0" parTransId="{4091A279-1CEC-0D48-8C25-38C89BB3F259}" sibTransId="{71533AD9-6C39-6748-9100-13758F5D246C}"/>
    <dgm:cxn modelId="{1CEACFDD-91B1-1447-BC27-D24F716D5940}" srcId="{FAFC25A7-17D0-3045-B319-A001074CBC9D}" destId="{16A0A436-E1E6-F848-A4B6-56CA5CA8D093}" srcOrd="1" destOrd="0" parTransId="{903C1327-0B06-6146-8947-E3311927AE96}" sibTransId="{4741D5B5-EBDA-4E47-8F3B-C8E86E37B9D1}"/>
    <dgm:cxn modelId="{431DC75D-2788-4049-8461-D26ED80733A6}" type="presParOf" srcId="{EF5FC0BF-20BF-6D46-B4A4-7E2807FFC9B7}" destId="{590FBB23-6E2E-7D44-935F-EBF06C99973D}" srcOrd="0" destOrd="0" presId="urn:microsoft.com/office/officeart/2009/layout/ReverseList"/>
    <dgm:cxn modelId="{16CA3BB9-4088-9842-BE48-8E063AEAF75C}" type="presParOf" srcId="{EF5FC0BF-20BF-6D46-B4A4-7E2807FFC9B7}" destId="{D35EC36D-8F98-EB42-9376-46CDF6F36FBD}" srcOrd="1" destOrd="0" presId="urn:microsoft.com/office/officeart/2009/layout/ReverseList"/>
    <dgm:cxn modelId="{889CD6CA-B088-0944-A8AD-DF3A9A8AFABE}" type="presParOf" srcId="{EF5FC0BF-20BF-6D46-B4A4-7E2807FFC9B7}" destId="{4A7F5C30-A571-EB42-8376-91AFA51F1B05}" srcOrd="2" destOrd="0" presId="urn:microsoft.com/office/officeart/2009/layout/ReverseList"/>
    <dgm:cxn modelId="{6254C351-0508-BA4D-BD34-C61F5ECD954E}" type="presParOf" srcId="{EF5FC0BF-20BF-6D46-B4A4-7E2807FFC9B7}" destId="{0BA0BF6D-6EF2-9D46-866A-47455510927E}" srcOrd="3" destOrd="0" presId="urn:microsoft.com/office/officeart/2009/layout/ReverseList"/>
    <dgm:cxn modelId="{55178C1E-15B2-8842-9B3C-3BD492DDA935}" type="presParOf" srcId="{EF5FC0BF-20BF-6D46-B4A4-7E2807FFC9B7}" destId="{E78E283E-2F37-884A-AEAA-B527F7E90149}" srcOrd="4" destOrd="0" presId="urn:microsoft.com/office/officeart/2009/layout/ReverseList"/>
    <dgm:cxn modelId="{FE851328-2D90-8145-9F9D-BD25DBF036A2}" type="presParOf" srcId="{EF5FC0BF-20BF-6D46-B4A4-7E2807FFC9B7}" destId="{13A64649-8B02-DD4C-B515-6F672AD3AAF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AFC25A7-17D0-3045-B319-A001074CBC9D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11F877-EF5E-AF47-B1E3-B298839400F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91A279-1CEC-0D48-8C25-38C89BB3F259}" type="parTrans" cxnId="{E1B99BB1-C310-4941-B0B9-4B76B7F45A3A}">
      <dgm:prSet/>
      <dgm:spPr/>
      <dgm:t>
        <a:bodyPr/>
        <a:lstStyle/>
        <a:p>
          <a:endParaRPr lang="en-US"/>
        </a:p>
      </dgm:t>
    </dgm:pt>
    <dgm:pt modelId="{71533AD9-6C39-6748-9100-13758F5D246C}" type="sibTrans" cxnId="{E1B99BB1-C310-4941-B0B9-4B76B7F45A3A}">
      <dgm:prSet/>
      <dgm:spPr/>
      <dgm:t>
        <a:bodyPr/>
        <a:lstStyle/>
        <a:p>
          <a:endParaRPr lang="en-US"/>
        </a:p>
      </dgm:t>
    </dgm:pt>
    <dgm:pt modelId="{16A0A436-E1E6-F848-A4B6-56CA5CA8D093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41D5B5-EBDA-4E47-8F3B-C8E86E37B9D1}" type="sibTrans" cxnId="{1CEACFDD-91B1-1447-BC27-D24F716D5940}">
      <dgm:prSet/>
      <dgm:spPr/>
      <dgm:t>
        <a:bodyPr/>
        <a:lstStyle/>
        <a:p>
          <a:endParaRPr lang="en-US"/>
        </a:p>
      </dgm:t>
    </dgm:pt>
    <dgm:pt modelId="{903C1327-0B06-6146-8947-E3311927AE96}" type="parTrans" cxnId="{1CEACFDD-91B1-1447-BC27-D24F716D5940}">
      <dgm:prSet/>
      <dgm:spPr/>
      <dgm:t>
        <a:bodyPr/>
        <a:lstStyle/>
        <a:p>
          <a:endParaRPr lang="en-US"/>
        </a:p>
      </dgm:t>
    </dgm:pt>
    <dgm:pt modelId="{EF5FC0BF-20BF-6D46-B4A4-7E2807FFC9B7}" type="pres">
      <dgm:prSet presAssocID="{FAFC25A7-17D0-3045-B319-A001074CBC9D}" presName="Name0" presStyleCnt="0">
        <dgm:presLayoutVars>
          <dgm:chMax val="2"/>
          <dgm:chPref val="2"/>
          <dgm:animLvl val="lvl"/>
        </dgm:presLayoutVars>
      </dgm:prSet>
      <dgm:spPr/>
    </dgm:pt>
    <dgm:pt modelId="{590FBB23-6E2E-7D44-935F-EBF06C99973D}" type="pres">
      <dgm:prSet presAssocID="{FAFC25A7-17D0-3045-B319-A001074CBC9D}" presName="LeftText" presStyleLbl="revTx" presStyleIdx="0" presStyleCnt="0">
        <dgm:presLayoutVars>
          <dgm:bulletEnabled val="1"/>
        </dgm:presLayoutVars>
      </dgm:prSet>
      <dgm:spPr/>
    </dgm:pt>
    <dgm:pt modelId="{D35EC36D-8F98-EB42-9376-46CDF6F36FBD}" type="pres">
      <dgm:prSet presAssocID="{FAFC25A7-17D0-3045-B319-A001074CBC9D}" presName="LeftNode" presStyleLbl="bgImgPlace1" presStyleIdx="0" presStyleCnt="2" custScaleX="287465" custLinFactNeighborX="-91462" custLinFactNeighborY="-536">
        <dgm:presLayoutVars>
          <dgm:chMax val="2"/>
          <dgm:chPref val="2"/>
        </dgm:presLayoutVars>
      </dgm:prSet>
      <dgm:spPr/>
    </dgm:pt>
    <dgm:pt modelId="{4A7F5C30-A571-EB42-8376-91AFA51F1B05}" type="pres">
      <dgm:prSet presAssocID="{FAFC25A7-17D0-3045-B319-A001074CBC9D}" presName="RightText" presStyleLbl="revTx" presStyleIdx="0" presStyleCnt="0">
        <dgm:presLayoutVars>
          <dgm:bulletEnabled val="1"/>
        </dgm:presLayoutVars>
      </dgm:prSet>
      <dgm:spPr/>
    </dgm:pt>
    <dgm:pt modelId="{0BA0BF6D-6EF2-9D46-866A-47455510927E}" type="pres">
      <dgm:prSet presAssocID="{FAFC25A7-17D0-3045-B319-A001074CBC9D}" presName="RightNode" presStyleLbl="bgImgPlace1" presStyleIdx="1" presStyleCnt="2" custScaleX="287465" custLinFactNeighborX="91462" custLinFactNeighborY="-775">
        <dgm:presLayoutVars>
          <dgm:chMax val="0"/>
          <dgm:chPref val="0"/>
        </dgm:presLayoutVars>
      </dgm:prSet>
      <dgm:spPr/>
    </dgm:pt>
    <dgm:pt modelId="{E78E283E-2F37-884A-AEAA-B527F7E90149}" type="pres">
      <dgm:prSet presAssocID="{FAFC25A7-17D0-3045-B319-A001074CBC9D}" presName="TopArrow" presStyleLbl="node1" presStyleIdx="0" presStyleCnt="2" custScaleX="138402" custScaleY="181454"/>
      <dgm:spPr/>
    </dgm:pt>
    <dgm:pt modelId="{13A64649-8B02-DD4C-B515-6F672AD3AAF3}" type="pres">
      <dgm:prSet presAssocID="{FAFC25A7-17D0-3045-B319-A001074CBC9D}" presName="BottomArrow" presStyleLbl="node1" presStyleIdx="1" presStyleCnt="2" custScaleX="145584" custScaleY="178311"/>
      <dgm:spPr/>
    </dgm:pt>
  </dgm:ptLst>
  <dgm:cxnLst>
    <dgm:cxn modelId="{028D8831-5994-B741-AF30-A52D210F5CDB}" type="presOf" srcId="{16A0A436-E1E6-F848-A4B6-56CA5CA8D093}" destId="{0BA0BF6D-6EF2-9D46-866A-47455510927E}" srcOrd="1" destOrd="0" presId="urn:microsoft.com/office/officeart/2009/layout/ReverseList"/>
    <dgm:cxn modelId="{37D8A031-6AF4-F443-867E-85A12B45FB29}" type="presOf" srcId="{FAFC25A7-17D0-3045-B319-A001074CBC9D}" destId="{EF5FC0BF-20BF-6D46-B4A4-7E2807FFC9B7}" srcOrd="0" destOrd="0" presId="urn:microsoft.com/office/officeart/2009/layout/ReverseList"/>
    <dgm:cxn modelId="{65BEDF47-C7B9-CB41-96C5-7A313AD7F3A3}" type="presOf" srcId="{16A0A436-E1E6-F848-A4B6-56CA5CA8D093}" destId="{4A7F5C30-A571-EB42-8376-91AFA51F1B05}" srcOrd="0" destOrd="0" presId="urn:microsoft.com/office/officeart/2009/layout/ReverseList"/>
    <dgm:cxn modelId="{5E89358C-0244-9946-AA7C-0F77707E20EA}" type="presOf" srcId="{D311F877-EF5E-AF47-B1E3-B298839400FC}" destId="{D35EC36D-8F98-EB42-9376-46CDF6F36FBD}" srcOrd="1" destOrd="0" presId="urn:microsoft.com/office/officeart/2009/layout/ReverseList"/>
    <dgm:cxn modelId="{EC4924A2-4D3E-964E-BB31-6015A93C5431}" type="presOf" srcId="{D311F877-EF5E-AF47-B1E3-B298839400FC}" destId="{590FBB23-6E2E-7D44-935F-EBF06C99973D}" srcOrd="0" destOrd="0" presId="urn:microsoft.com/office/officeart/2009/layout/ReverseList"/>
    <dgm:cxn modelId="{E1B99BB1-C310-4941-B0B9-4B76B7F45A3A}" srcId="{FAFC25A7-17D0-3045-B319-A001074CBC9D}" destId="{D311F877-EF5E-AF47-B1E3-B298839400FC}" srcOrd="0" destOrd="0" parTransId="{4091A279-1CEC-0D48-8C25-38C89BB3F259}" sibTransId="{71533AD9-6C39-6748-9100-13758F5D246C}"/>
    <dgm:cxn modelId="{1CEACFDD-91B1-1447-BC27-D24F716D5940}" srcId="{FAFC25A7-17D0-3045-B319-A001074CBC9D}" destId="{16A0A436-E1E6-F848-A4B6-56CA5CA8D093}" srcOrd="1" destOrd="0" parTransId="{903C1327-0B06-6146-8947-E3311927AE96}" sibTransId="{4741D5B5-EBDA-4E47-8F3B-C8E86E37B9D1}"/>
    <dgm:cxn modelId="{431DC75D-2788-4049-8461-D26ED80733A6}" type="presParOf" srcId="{EF5FC0BF-20BF-6D46-B4A4-7E2807FFC9B7}" destId="{590FBB23-6E2E-7D44-935F-EBF06C99973D}" srcOrd="0" destOrd="0" presId="urn:microsoft.com/office/officeart/2009/layout/ReverseList"/>
    <dgm:cxn modelId="{16CA3BB9-4088-9842-BE48-8E063AEAF75C}" type="presParOf" srcId="{EF5FC0BF-20BF-6D46-B4A4-7E2807FFC9B7}" destId="{D35EC36D-8F98-EB42-9376-46CDF6F36FBD}" srcOrd="1" destOrd="0" presId="urn:microsoft.com/office/officeart/2009/layout/ReverseList"/>
    <dgm:cxn modelId="{889CD6CA-B088-0944-A8AD-DF3A9A8AFABE}" type="presParOf" srcId="{EF5FC0BF-20BF-6D46-B4A4-7E2807FFC9B7}" destId="{4A7F5C30-A571-EB42-8376-91AFA51F1B05}" srcOrd="2" destOrd="0" presId="urn:microsoft.com/office/officeart/2009/layout/ReverseList"/>
    <dgm:cxn modelId="{6254C351-0508-BA4D-BD34-C61F5ECD954E}" type="presParOf" srcId="{EF5FC0BF-20BF-6D46-B4A4-7E2807FFC9B7}" destId="{0BA0BF6D-6EF2-9D46-866A-47455510927E}" srcOrd="3" destOrd="0" presId="urn:microsoft.com/office/officeart/2009/layout/ReverseList"/>
    <dgm:cxn modelId="{55178C1E-15B2-8842-9B3C-3BD492DDA935}" type="presParOf" srcId="{EF5FC0BF-20BF-6D46-B4A4-7E2807FFC9B7}" destId="{E78E283E-2F37-884A-AEAA-B527F7E90149}" srcOrd="4" destOrd="0" presId="urn:microsoft.com/office/officeart/2009/layout/ReverseList"/>
    <dgm:cxn modelId="{FE851328-2D90-8145-9F9D-BD25DBF036A2}" type="presParOf" srcId="{EF5FC0BF-20BF-6D46-B4A4-7E2807FFC9B7}" destId="{13A64649-8B02-DD4C-B515-6F672AD3AAF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FC25A7-17D0-3045-B319-A001074CBC9D}" type="doc">
      <dgm:prSet loTypeId="urn:microsoft.com/office/officeart/2009/layout/Reverse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11F877-EF5E-AF47-B1E3-B298839400FC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D311F877-EF5E-AF47-B1E3-B298839400FC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:r>
                <a:rPr lang="en-US" i="0">
                  <a:latin typeface="Cambria Math" panose="02040503050406030204" pitchFamily="18" charset="0"/>
                </a:rPr>
                <a:t>ln⁡</a:t>
              </a:r>
              <a:r>
                <a:rPr lang="en-US" b="0" i="0">
                  <a:latin typeface="Cambria Math" panose="02040503050406030204" pitchFamily="18" charset="0"/>
                </a:rPr>
                <a:t>𝑎=𝑐</a:t>
              </a:r>
              <a:endParaRPr lang="en-US" dirty="0"/>
            </a:p>
          </dgm:t>
        </dgm:pt>
      </mc:Fallback>
    </mc:AlternateContent>
    <dgm:pt modelId="{4091A279-1CEC-0D48-8C25-38C89BB3F259}" type="parTrans" cxnId="{E1B99BB1-C310-4941-B0B9-4B76B7F45A3A}">
      <dgm:prSet/>
      <dgm:spPr/>
      <dgm:t>
        <a:bodyPr/>
        <a:lstStyle/>
        <a:p>
          <a:endParaRPr lang="en-US"/>
        </a:p>
      </dgm:t>
    </dgm:pt>
    <dgm:pt modelId="{71533AD9-6C39-6748-9100-13758F5D246C}" type="sibTrans" cxnId="{E1B99BB1-C310-4941-B0B9-4B76B7F45A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6A0A436-E1E6-F848-A4B6-56CA5CA8D093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6A0A436-E1E6-F848-A4B6-56CA5CA8D093}">
          <dgm:prSet phldrT="[Text]"/>
          <dgm:spPr/>
          <dgm:t>
            <a:bodyPr anchor="ctr" anchorCtr="1"/>
            <a:lstStyle/>
            <a:p>
              <a:pPr>
                <a:spcAft>
                  <a:spcPts val="0"/>
                </a:spcAft>
              </a:pPr>
              <a:r>
                <a:rPr lang="en-US" b="0" i="0">
                  <a:latin typeface="Cambria Math" panose="02040503050406030204" pitchFamily="18" charset="0"/>
                </a:rPr>
                <a:t>𝑒^𝑐=𝑎</a:t>
              </a:r>
              <a:endParaRPr lang="en-US" dirty="0"/>
            </a:p>
          </dgm:t>
        </dgm:pt>
      </mc:Fallback>
    </mc:AlternateContent>
    <dgm:pt modelId="{4741D5B5-EBDA-4E47-8F3B-C8E86E37B9D1}" type="sibTrans" cxnId="{1CEACFDD-91B1-1447-BC27-D24F716D5940}">
      <dgm:prSet/>
      <dgm:spPr/>
      <dgm:t>
        <a:bodyPr/>
        <a:lstStyle/>
        <a:p>
          <a:endParaRPr lang="en-US"/>
        </a:p>
      </dgm:t>
    </dgm:pt>
    <dgm:pt modelId="{903C1327-0B06-6146-8947-E3311927AE96}" type="parTrans" cxnId="{1CEACFDD-91B1-1447-BC27-D24F716D5940}">
      <dgm:prSet/>
      <dgm:spPr/>
      <dgm:t>
        <a:bodyPr/>
        <a:lstStyle/>
        <a:p>
          <a:endParaRPr lang="en-US"/>
        </a:p>
      </dgm:t>
    </dgm:pt>
    <dgm:pt modelId="{EF5FC0BF-20BF-6D46-B4A4-7E2807FFC9B7}" type="pres">
      <dgm:prSet presAssocID="{FAFC25A7-17D0-3045-B319-A001074CBC9D}" presName="Name0" presStyleCnt="0">
        <dgm:presLayoutVars>
          <dgm:chMax val="2"/>
          <dgm:chPref val="2"/>
          <dgm:animLvl val="lvl"/>
        </dgm:presLayoutVars>
      </dgm:prSet>
      <dgm:spPr/>
    </dgm:pt>
    <dgm:pt modelId="{590FBB23-6E2E-7D44-935F-EBF06C99973D}" type="pres">
      <dgm:prSet presAssocID="{FAFC25A7-17D0-3045-B319-A001074CBC9D}" presName="LeftText" presStyleLbl="revTx" presStyleIdx="0" presStyleCnt="0">
        <dgm:presLayoutVars>
          <dgm:bulletEnabled val="1"/>
        </dgm:presLayoutVars>
      </dgm:prSet>
      <dgm:spPr/>
    </dgm:pt>
    <dgm:pt modelId="{D35EC36D-8F98-EB42-9376-46CDF6F36FBD}" type="pres">
      <dgm:prSet presAssocID="{FAFC25A7-17D0-3045-B319-A001074CBC9D}" presName="LeftNode" presStyleLbl="bgImgPlace1" presStyleIdx="0" presStyleCnt="2" custScaleX="287465" custLinFactNeighborX="-91462" custLinFactNeighborY="-536">
        <dgm:presLayoutVars>
          <dgm:chMax val="2"/>
          <dgm:chPref val="2"/>
        </dgm:presLayoutVars>
      </dgm:prSet>
      <dgm:spPr/>
    </dgm:pt>
    <dgm:pt modelId="{4A7F5C30-A571-EB42-8376-91AFA51F1B05}" type="pres">
      <dgm:prSet presAssocID="{FAFC25A7-17D0-3045-B319-A001074CBC9D}" presName="RightText" presStyleLbl="revTx" presStyleIdx="0" presStyleCnt="0">
        <dgm:presLayoutVars>
          <dgm:bulletEnabled val="1"/>
        </dgm:presLayoutVars>
      </dgm:prSet>
      <dgm:spPr/>
    </dgm:pt>
    <dgm:pt modelId="{0BA0BF6D-6EF2-9D46-866A-47455510927E}" type="pres">
      <dgm:prSet presAssocID="{FAFC25A7-17D0-3045-B319-A001074CBC9D}" presName="RightNode" presStyleLbl="bgImgPlace1" presStyleIdx="1" presStyleCnt="2" custScaleX="287465" custLinFactNeighborX="91462" custLinFactNeighborY="-775">
        <dgm:presLayoutVars>
          <dgm:chMax val="0"/>
          <dgm:chPref val="0"/>
        </dgm:presLayoutVars>
      </dgm:prSet>
      <dgm:spPr/>
    </dgm:pt>
    <dgm:pt modelId="{E78E283E-2F37-884A-AEAA-B527F7E90149}" type="pres">
      <dgm:prSet presAssocID="{FAFC25A7-17D0-3045-B319-A001074CBC9D}" presName="TopArrow" presStyleLbl="node1" presStyleIdx="0" presStyleCnt="2" custScaleX="138402" custScaleY="181454"/>
      <dgm:spPr/>
    </dgm:pt>
    <dgm:pt modelId="{13A64649-8B02-DD4C-B515-6F672AD3AAF3}" type="pres">
      <dgm:prSet presAssocID="{FAFC25A7-17D0-3045-B319-A001074CBC9D}" presName="BottomArrow" presStyleLbl="node1" presStyleIdx="1" presStyleCnt="2" custScaleX="145584" custScaleY="178311"/>
      <dgm:spPr/>
    </dgm:pt>
  </dgm:ptLst>
  <dgm:cxnLst>
    <dgm:cxn modelId="{028D8831-5994-B741-AF30-A52D210F5CDB}" type="presOf" srcId="{16A0A436-E1E6-F848-A4B6-56CA5CA8D093}" destId="{0BA0BF6D-6EF2-9D46-866A-47455510927E}" srcOrd="1" destOrd="0" presId="urn:microsoft.com/office/officeart/2009/layout/ReverseList"/>
    <dgm:cxn modelId="{37D8A031-6AF4-F443-867E-85A12B45FB29}" type="presOf" srcId="{FAFC25A7-17D0-3045-B319-A001074CBC9D}" destId="{EF5FC0BF-20BF-6D46-B4A4-7E2807FFC9B7}" srcOrd="0" destOrd="0" presId="urn:microsoft.com/office/officeart/2009/layout/ReverseList"/>
    <dgm:cxn modelId="{65BEDF47-C7B9-CB41-96C5-7A313AD7F3A3}" type="presOf" srcId="{16A0A436-E1E6-F848-A4B6-56CA5CA8D093}" destId="{4A7F5C30-A571-EB42-8376-91AFA51F1B05}" srcOrd="0" destOrd="0" presId="urn:microsoft.com/office/officeart/2009/layout/ReverseList"/>
    <dgm:cxn modelId="{5E89358C-0244-9946-AA7C-0F77707E20EA}" type="presOf" srcId="{D311F877-EF5E-AF47-B1E3-B298839400FC}" destId="{D35EC36D-8F98-EB42-9376-46CDF6F36FBD}" srcOrd="1" destOrd="0" presId="urn:microsoft.com/office/officeart/2009/layout/ReverseList"/>
    <dgm:cxn modelId="{EC4924A2-4D3E-964E-BB31-6015A93C5431}" type="presOf" srcId="{D311F877-EF5E-AF47-B1E3-B298839400FC}" destId="{590FBB23-6E2E-7D44-935F-EBF06C99973D}" srcOrd="0" destOrd="0" presId="urn:microsoft.com/office/officeart/2009/layout/ReverseList"/>
    <dgm:cxn modelId="{E1B99BB1-C310-4941-B0B9-4B76B7F45A3A}" srcId="{FAFC25A7-17D0-3045-B319-A001074CBC9D}" destId="{D311F877-EF5E-AF47-B1E3-B298839400FC}" srcOrd="0" destOrd="0" parTransId="{4091A279-1CEC-0D48-8C25-38C89BB3F259}" sibTransId="{71533AD9-6C39-6748-9100-13758F5D246C}"/>
    <dgm:cxn modelId="{1CEACFDD-91B1-1447-BC27-D24F716D5940}" srcId="{FAFC25A7-17D0-3045-B319-A001074CBC9D}" destId="{16A0A436-E1E6-F848-A4B6-56CA5CA8D093}" srcOrd="1" destOrd="0" parTransId="{903C1327-0B06-6146-8947-E3311927AE96}" sibTransId="{4741D5B5-EBDA-4E47-8F3B-C8E86E37B9D1}"/>
    <dgm:cxn modelId="{431DC75D-2788-4049-8461-D26ED80733A6}" type="presParOf" srcId="{EF5FC0BF-20BF-6D46-B4A4-7E2807FFC9B7}" destId="{590FBB23-6E2E-7D44-935F-EBF06C99973D}" srcOrd="0" destOrd="0" presId="urn:microsoft.com/office/officeart/2009/layout/ReverseList"/>
    <dgm:cxn modelId="{16CA3BB9-4088-9842-BE48-8E063AEAF75C}" type="presParOf" srcId="{EF5FC0BF-20BF-6D46-B4A4-7E2807FFC9B7}" destId="{D35EC36D-8F98-EB42-9376-46CDF6F36FBD}" srcOrd="1" destOrd="0" presId="urn:microsoft.com/office/officeart/2009/layout/ReverseList"/>
    <dgm:cxn modelId="{889CD6CA-B088-0944-A8AD-DF3A9A8AFABE}" type="presParOf" srcId="{EF5FC0BF-20BF-6D46-B4A4-7E2807FFC9B7}" destId="{4A7F5C30-A571-EB42-8376-91AFA51F1B05}" srcOrd="2" destOrd="0" presId="urn:microsoft.com/office/officeart/2009/layout/ReverseList"/>
    <dgm:cxn modelId="{6254C351-0508-BA4D-BD34-C61F5ECD954E}" type="presParOf" srcId="{EF5FC0BF-20BF-6D46-B4A4-7E2807FFC9B7}" destId="{0BA0BF6D-6EF2-9D46-866A-47455510927E}" srcOrd="3" destOrd="0" presId="urn:microsoft.com/office/officeart/2009/layout/ReverseList"/>
    <dgm:cxn modelId="{55178C1E-15B2-8842-9B3C-3BD492DDA935}" type="presParOf" srcId="{EF5FC0BF-20BF-6D46-B4A4-7E2807FFC9B7}" destId="{E78E283E-2F37-884A-AEAA-B527F7E90149}" srcOrd="4" destOrd="0" presId="urn:microsoft.com/office/officeart/2009/layout/ReverseList"/>
    <dgm:cxn modelId="{FE851328-2D90-8145-9F9D-BD25DBF036A2}" type="presParOf" srcId="{EF5FC0BF-20BF-6D46-B4A4-7E2807FFC9B7}" destId="{13A64649-8B02-DD4C-B515-6F672AD3AAF3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97AB32-9622-D44F-844E-0B9646FB6230}" type="doc">
      <dgm:prSet loTypeId="urn:microsoft.com/office/officeart/2005/8/layout/hProcess3" loCatId="" qsTypeId="urn:microsoft.com/office/officeart/2005/8/quickstyle/simple1" qsCatId="simple" csTypeId="urn:microsoft.com/office/officeart/2005/8/colors/colorful5" csCatId="colorful" phldr="1"/>
      <dgm:spPr/>
    </dgm:pt>
    <dgm:pt modelId="{9DD5D32F-827E-6246-8E9F-B78A9F9C2758}">
      <dgm:prSet phldrT="[Text]"/>
      <dgm:spPr/>
      <dgm:t>
        <a:bodyPr/>
        <a:lstStyle/>
        <a:p>
          <a:r>
            <a:rPr lang="en-US" dirty="0"/>
            <a:t>Logging both sides</a:t>
          </a:r>
        </a:p>
      </dgm:t>
    </dgm:pt>
    <dgm:pt modelId="{DD34A4C7-9E93-DA4C-8103-7E6E978125D2}" type="parTrans" cxnId="{FB811282-94F0-7E4E-8347-97E69384BB8D}">
      <dgm:prSet/>
      <dgm:spPr/>
      <dgm:t>
        <a:bodyPr/>
        <a:lstStyle/>
        <a:p>
          <a:endParaRPr lang="en-US"/>
        </a:p>
      </dgm:t>
    </dgm:pt>
    <dgm:pt modelId="{1561DEBC-FA24-A44E-8BB0-92EB970F8B82}" type="sibTrans" cxnId="{FB811282-94F0-7E4E-8347-97E69384BB8D}">
      <dgm:prSet/>
      <dgm:spPr/>
      <dgm:t>
        <a:bodyPr/>
        <a:lstStyle/>
        <a:p>
          <a:endParaRPr lang="en-US"/>
        </a:p>
      </dgm:t>
    </dgm:pt>
    <dgm:pt modelId="{CEA58DEB-69AB-5047-8553-40209BEBB0BF}" type="pres">
      <dgm:prSet presAssocID="{5397AB32-9622-D44F-844E-0B9646FB6230}" presName="Name0" presStyleCnt="0">
        <dgm:presLayoutVars>
          <dgm:dir/>
          <dgm:animLvl val="lvl"/>
          <dgm:resizeHandles val="exact"/>
        </dgm:presLayoutVars>
      </dgm:prSet>
      <dgm:spPr/>
    </dgm:pt>
    <dgm:pt modelId="{FC0FAEDC-BA3B-6640-8DC2-3CEC287FB770}" type="pres">
      <dgm:prSet presAssocID="{5397AB32-9622-D44F-844E-0B9646FB6230}" presName="dummy" presStyleCnt="0"/>
      <dgm:spPr/>
    </dgm:pt>
    <dgm:pt modelId="{1817192C-04DB-BD4F-95EF-556A49A30143}" type="pres">
      <dgm:prSet presAssocID="{5397AB32-9622-D44F-844E-0B9646FB6230}" presName="linH" presStyleCnt="0"/>
      <dgm:spPr/>
    </dgm:pt>
    <dgm:pt modelId="{BA701617-02B8-A147-86FD-9AFBBDB07060}" type="pres">
      <dgm:prSet presAssocID="{5397AB32-9622-D44F-844E-0B9646FB6230}" presName="padding1" presStyleCnt="0"/>
      <dgm:spPr/>
    </dgm:pt>
    <dgm:pt modelId="{D96859DC-7CE8-4544-AB70-C98B95824626}" type="pres">
      <dgm:prSet presAssocID="{9DD5D32F-827E-6246-8E9F-B78A9F9C2758}" presName="linV" presStyleCnt="0"/>
      <dgm:spPr/>
    </dgm:pt>
    <dgm:pt modelId="{5B0611E7-4801-F94D-A06E-188E915EAB3F}" type="pres">
      <dgm:prSet presAssocID="{9DD5D32F-827E-6246-8E9F-B78A9F9C2758}" presName="spVertical1" presStyleCnt="0"/>
      <dgm:spPr/>
    </dgm:pt>
    <dgm:pt modelId="{D4DFA6E8-8359-2440-8A5D-5DFA9D9C527C}" type="pres">
      <dgm:prSet presAssocID="{9DD5D32F-827E-6246-8E9F-B78A9F9C2758}" presName="parTx" presStyleLbl="revTx" presStyleIdx="0" presStyleCnt="1" custScaleX="2000000">
        <dgm:presLayoutVars>
          <dgm:chMax val="0"/>
          <dgm:chPref val="0"/>
          <dgm:bulletEnabled val="1"/>
        </dgm:presLayoutVars>
      </dgm:prSet>
      <dgm:spPr/>
    </dgm:pt>
    <dgm:pt modelId="{579D6DCF-9956-E249-9CB4-79D9F92A028B}" type="pres">
      <dgm:prSet presAssocID="{9DD5D32F-827E-6246-8E9F-B78A9F9C2758}" presName="spVertical2" presStyleCnt="0"/>
      <dgm:spPr/>
    </dgm:pt>
    <dgm:pt modelId="{81E0977E-CB86-6F43-B286-A9A9A64F4BDA}" type="pres">
      <dgm:prSet presAssocID="{9DD5D32F-827E-6246-8E9F-B78A9F9C2758}" presName="spVertical3" presStyleCnt="0"/>
      <dgm:spPr/>
    </dgm:pt>
    <dgm:pt modelId="{960BA2BA-E656-3D46-AD98-BD5D1603AE72}" type="pres">
      <dgm:prSet presAssocID="{5397AB32-9622-D44F-844E-0B9646FB6230}" presName="padding2" presStyleCnt="0"/>
      <dgm:spPr/>
    </dgm:pt>
    <dgm:pt modelId="{596AFD07-C9AD-F146-A5E2-4F840D112F36}" type="pres">
      <dgm:prSet presAssocID="{5397AB32-9622-D44F-844E-0B9646FB6230}" presName="negArrow" presStyleCnt="0"/>
      <dgm:spPr/>
    </dgm:pt>
    <dgm:pt modelId="{1D6C7B82-9C74-8C4D-902B-D95403C77716}" type="pres">
      <dgm:prSet presAssocID="{5397AB32-9622-D44F-844E-0B9646FB6230}" presName="backgroundArrow" presStyleLbl="node1" presStyleIdx="0" presStyleCnt="1" custLinFactNeighborX="-17338" custLinFactNeighborY="771"/>
      <dgm:spPr/>
    </dgm:pt>
  </dgm:ptLst>
  <dgm:cxnLst>
    <dgm:cxn modelId="{4C1C290B-D3AF-9148-BE5E-5C1FBAC7C726}" type="presOf" srcId="{9DD5D32F-827E-6246-8E9F-B78A9F9C2758}" destId="{D4DFA6E8-8359-2440-8A5D-5DFA9D9C527C}" srcOrd="0" destOrd="0" presId="urn:microsoft.com/office/officeart/2005/8/layout/hProcess3"/>
    <dgm:cxn modelId="{FB811282-94F0-7E4E-8347-97E69384BB8D}" srcId="{5397AB32-9622-D44F-844E-0B9646FB6230}" destId="{9DD5D32F-827E-6246-8E9F-B78A9F9C2758}" srcOrd="0" destOrd="0" parTransId="{DD34A4C7-9E93-DA4C-8103-7E6E978125D2}" sibTransId="{1561DEBC-FA24-A44E-8BB0-92EB970F8B82}"/>
    <dgm:cxn modelId="{E2115EA1-51DA-604D-B1BB-40D9B7484A52}" type="presOf" srcId="{5397AB32-9622-D44F-844E-0B9646FB6230}" destId="{CEA58DEB-69AB-5047-8553-40209BEBB0BF}" srcOrd="0" destOrd="0" presId="urn:microsoft.com/office/officeart/2005/8/layout/hProcess3"/>
    <dgm:cxn modelId="{70391673-8F8A-C941-A1F2-6423362174E9}" type="presParOf" srcId="{CEA58DEB-69AB-5047-8553-40209BEBB0BF}" destId="{FC0FAEDC-BA3B-6640-8DC2-3CEC287FB770}" srcOrd="0" destOrd="0" presId="urn:microsoft.com/office/officeart/2005/8/layout/hProcess3"/>
    <dgm:cxn modelId="{434E5AD8-3C01-7941-BA04-FAD5973C8D02}" type="presParOf" srcId="{CEA58DEB-69AB-5047-8553-40209BEBB0BF}" destId="{1817192C-04DB-BD4F-95EF-556A49A30143}" srcOrd="1" destOrd="0" presId="urn:microsoft.com/office/officeart/2005/8/layout/hProcess3"/>
    <dgm:cxn modelId="{FBDA5F47-7736-3947-872F-CE53906AF4FA}" type="presParOf" srcId="{1817192C-04DB-BD4F-95EF-556A49A30143}" destId="{BA701617-02B8-A147-86FD-9AFBBDB07060}" srcOrd="0" destOrd="0" presId="urn:microsoft.com/office/officeart/2005/8/layout/hProcess3"/>
    <dgm:cxn modelId="{090A405C-1830-724F-B716-2B4FBAF9EB14}" type="presParOf" srcId="{1817192C-04DB-BD4F-95EF-556A49A30143}" destId="{D96859DC-7CE8-4544-AB70-C98B95824626}" srcOrd="1" destOrd="0" presId="urn:microsoft.com/office/officeart/2005/8/layout/hProcess3"/>
    <dgm:cxn modelId="{58DB8DF9-F6A6-7F4F-9890-E294D2F50466}" type="presParOf" srcId="{D96859DC-7CE8-4544-AB70-C98B95824626}" destId="{5B0611E7-4801-F94D-A06E-188E915EAB3F}" srcOrd="0" destOrd="0" presId="urn:microsoft.com/office/officeart/2005/8/layout/hProcess3"/>
    <dgm:cxn modelId="{58117575-7417-284E-8119-19C0FDB361BB}" type="presParOf" srcId="{D96859DC-7CE8-4544-AB70-C98B95824626}" destId="{D4DFA6E8-8359-2440-8A5D-5DFA9D9C527C}" srcOrd="1" destOrd="0" presId="urn:microsoft.com/office/officeart/2005/8/layout/hProcess3"/>
    <dgm:cxn modelId="{E3F4D46D-55A3-4F4C-ADF2-72138C9F10AA}" type="presParOf" srcId="{D96859DC-7CE8-4544-AB70-C98B95824626}" destId="{579D6DCF-9956-E249-9CB4-79D9F92A028B}" srcOrd="2" destOrd="0" presId="urn:microsoft.com/office/officeart/2005/8/layout/hProcess3"/>
    <dgm:cxn modelId="{F859EEB3-7EA7-2D49-8338-EFBF79E99357}" type="presParOf" srcId="{D96859DC-7CE8-4544-AB70-C98B95824626}" destId="{81E0977E-CB86-6F43-B286-A9A9A64F4BDA}" srcOrd="3" destOrd="0" presId="urn:microsoft.com/office/officeart/2005/8/layout/hProcess3"/>
    <dgm:cxn modelId="{422C0A38-44C0-3B45-8992-6A721270A6F1}" type="presParOf" srcId="{1817192C-04DB-BD4F-95EF-556A49A30143}" destId="{960BA2BA-E656-3D46-AD98-BD5D1603AE72}" srcOrd="2" destOrd="0" presId="urn:microsoft.com/office/officeart/2005/8/layout/hProcess3"/>
    <dgm:cxn modelId="{D7E31B4D-88BA-9341-857C-4440D5FCD600}" type="presParOf" srcId="{1817192C-04DB-BD4F-95EF-556A49A30143}" destId="{596AFD07-C9AD-F146-A5E2-4F840D112F36}" srcOrd="3" destOrd="0" presId="urn:microsoft.com/office/officeart/2005/8/layout/hProcess3"/>
    <dgm:cxn modelId="{B09890C1-9E67-AB45-9421-AA709A86E071}" type="presParOf" srcId="{1817192C-04DB-BD4F-95EF-556A49A30143}" destId="{1D6C7B82-9C74-8C4D-902B-D95403C7771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3304D-03BA-48D8-ABD5-9E09E46C27CA}">
      <dsp:nvSpPr>
        <dsp:cNvPr id="0" name=""/>
        <dsp:cNvSpPr/>
      </dsp:nvSpPr>
      <dsp:spPr>
        <a:xfrm rot="10800000">
          <a:off x="1079632" y="1058"/>
          <a:ext cx="3465592" cy="82688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631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Announcements and Debrief</a:t>
          </a:r>
        </a:p>
      </dsp:txBody>
      <dsp:txXfrm rot="10800000">
        <a:off x="1286352" y="1058"/>
        <a:ext cx="3258872" cy="826880"/>
      </dsp:txXfrm>
    </dsp:sp>
    <dsp:sp modelId="{C19DAF55-744C-4423-A26E-E043B17C15A3}">
      <dsp:nvSpPr>
        <dsp:cNvPr id="0" name=""/>
        <dsp:cNvSpPr/>
      </dsp:nvSpPr>
      <dsp:spPr>
        <a:xfrm>
          <a:off x="584744" y="1058"/>
          <a:ext cx="826880" cy="8268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F16EB-544D-A94E-84A6-65DCD2B52A3F}">
      <dsp:nvSpPr>
        <dsp:cNvPr id="0" name=""/>
        <dsp:cNvSpPr/>
      </dsp:nvSpPr>
      <dsp:spPr>
        <a:xfrm rot="10800000">
          <a:off x="1079632" y="1074768"/>
          <a:ext cx="3465592" cy="82688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631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 to Power Laws</a:t>
          </a:r>
        </a:p>
      </dsp:txBody>
      <dsp:txXfrm rot="10800000">
        <a:off x="1286352" y="1074768"/>
        <a:ext cx="3258872" cy="826880"/>
      </dsp:txXfrm>
    </dsp:sp>
    <dsp:sp modelId="{EFD970F7-6B9B-7D43-BF53-5BF74B594789}">
      <dsp:nvSpPr>
        <dsp:cNvPr id="0" name=""/>
        <dsp:cNvSpPr/>
      </dsp:nvSpPr>
      <dsp:spPr>
        <a:xfrm>
          <a:off x="584744" y="1074768"/>
          <a:ext cx="826880" cy="82688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C230D-2208-634B-9531-F14C40B0DBB6}">
      <dsp:nvSpPr>
        <dsp:cNvPr id="0" name=""/>
        <dsp:cNvSpPr/>
      </dsp:nvSpPr>
      <dsp:spPr>
        <a:xfrm rot="10800000">
          <a:off x="1079632" y="2148478"/>
          <a:ext cx="3465592" cy="82688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631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Process</a:t>
          </a:r>
        </a:p>
      </dsp:txBody>
      <dsp:txXfrm rot="10800000">
        <a:off x="1286352" y="2148478"/>
        <a:ext cx="3258872" cy="826880"/>
      </dsp:txXfrm>
    </dsp:sp>
    <dsp:sp modelId="{D457EF38-5B82-824E-ABD2-A938E866AF42}">
      <dsp:nvSpPr>
        <dsp:cNvPr id="0" name=""/>
        <dsp:cNvSpPr/>
      </dsp:nvSpPr>
      <dsp:spPr>
        <a:xfrm>
          <a:off x="584744" y="2148478"/>
          <a:ext cx="826880" cy="82688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84CF2-512F-4692-9409-0604CF939B29}">
      <dsp:nvSpPr>
        <dsp:cNvPr id="0" name=""/>
        <dsp:cNvSpPr/>
      </dsp:nvSpPr>
      <dsp:spPr>
        <a:xfrm rot="10800000">
          <a:off x="1079632" y="3222188"/>
          <a:ext cx="3465592" cy="82688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631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Week’s System and Question</a:t>
          </a:r>
        </a:p>
      </dsp:txBody>
      <dsp:txXfrm rot="10800000">
        <a:off x="1286352" y="3222188"/>
        <a:ext cx="3258872" cy="826880"/>
      </dsp:txXfrm>
    </dsp:sp>
    <dsp:sp modelId="{E4404DB3-02E7-4810-AED4-E01101D27F9A}">
      <dsp:nvSpPr>
        <dsp:cNvPr id="0" name=""/>
        <dsp:cNvSpPr/>
      </dsp:nvSpPr>
      <dsp:spPr>
        <a:xfrm>
          <a:off x="584744" y="3222188"/>
          <a:ext cx="826880" cy="82688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EC36D-8F98-EB42-9376-46CDF6F36FBD}">
      <dsp:nvSpPr>
        <dsp:cNvPr id="0" name=""/>
        <dsp:cNvSpPr/>
      </dsp:nvSpPr>
      <dsp:spPr>
        <a:xfrm rot="16200000">
          <a:off x="603294" y="-160877"/>
          <a:ext cx="1594508" cy="28010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254000" rIns="228600" bIns="254000" numCol="1" spcCol="1270" anchor="ctr" anchorCtr="1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unc>
                  <m:funcPr>
                    <m:ctrlPr>
                      <a:rPr lang="en-US" sz="40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sSub>
                      <m:sSubPr>
                        <m:ctrlPr>
                          <a:rPr lang="en-US" sz="4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i="0" kern="120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40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fName>
                  <m:e>
                    <m:r>
                      <a:rPr lang="en-US" sz="4000" b="0" i="1" kern="1200" smtClean="0">
                        <a:latin typeface="Cambria Math" panose="02040503050406030204" pitchFamily="18" charset="0"/>
                      </a:rPr>
                      <m:t>𝑎</m:t>
                    </m:r>
                  </m:e>
                </m:func>
                <m:r>
                  <a:rPr lang="en-US" sz="4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4000" b="0" i="1" kern="1200" smtClean="0">
                    <a:latin typeface="Cambria Math" panose="02040503050406030204" pitchFamily="18" charset="0"/>
                  </a:rPr>
                  <m:t>𝑐</m:t>
                </m:r>
              </m:oMath>
            </m:oMathPara>
          </a14:m>
          <a:endParaRPr lang="en-US" sz="4000" kern="1200" dirty="0"/>
        </a:p>
      </dsp:txBody>
      <dsp:txXfrm rot="5400000">
        <a:off x="77851" y="520268"/>
        <a:ext cx="2723247" cy="1438806"/>
      </dsp:txXfrm>
    </dsp:sp>
    <dsp:sp modelId="{0BA0BF6D-6EF2-9D46-866A-47455510927E}">
      <dsp:nvSpPr>
        <dsp:cNvPr id="0" name=""/>
        <dsp:cNvSpPr/>
      </dsp:nvSpPr>
      <dsp:spPr>
        <a:xfrm rot="5400000">
          <a:off x="3398242" y="-164688"/>
          <a:ext cx="1594508" cy="28010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-607771"/>
            <a:satOff val="-3936"/>
            <a:lumOff val="11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885" tIns="247650" rIns="148590" bIns="247650" numCol="1" spcCol="1270" anchor="ctr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39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39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p>
                    <m:r>
                      <a:rPr lang="en-US" sz="3900" b="0" i="1" kern="1200" smtClean="0">
                        <a:latin typeface="Cambria Math" panose="02040503050406030204" pitchFamily="18" charset="0"/>
                      </a:rPr>
                      <m:t>𝑐</m:t>
                    </m:r>
                  </m:sup>
                </m:sSup>
                <m:r>
                  <a:rPr lang="en-US" sz="39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3900" b="0" i="1" kern="1200" smtClean="0">
                    <a:latin typeface="Cambria Math" panose="02040503050406030204" pitchFamily="18" charset="0"/>
                  </a:rPr>
                  <m:t>𝑎</m:t>
                </m:r>
              </m:oMath>
            </m:oMathPara>
          </a14:m>
          <a:endParaRPr lang="en-US" sz="3900" kern="1200" dirty="0"/>
        </a:p>
      </dsp:txBody>
      <dsp:txXfrm rot="-5400000">
        <a:off x="2794948" y="516457"/>
        <a:ext cx="2723247" cy="1438806"/>
      </dsp:txXfrm>
    </dsp:sp>
    <dsp:sp modelId="{E78E283E-2F37-884A-AEAA-B527F7E90149}">
      <dsp:nvSpPr>
        <dsp:cNvPr id="0" name=""/>
        <dsp:cNvSpPr/>
      </dsp:nvSpPr>
      <dsp:spPr>
        <a:xfrm>
          <a:off x="2093000" y="-406845"/>
          <a:ext cx="1409845" cy="184830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64649-8B02-DD4C-B515-6F672AD3AAF3}">
      <dsp:nvSpPr>
        <dsp:cNvPr id="0" name=""/>
        <dsp:cNvSpPr/>
      </dsp:nvSpPr>
      <dsp:spPr>
        <a:xfrm rot="10800000">
          <a:off x="2056420" y="1070732"/>
          <a:ext cx="1483005" cy="181629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-514252"/>
            <a:satOff val="-4925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EC36D-8F98-EB42-9376-46CDF6F36FBD}">
      <dsp:nvSpPr>
        <dsp:cNvPr id="0" name=""/>
        <dsp:cNvSpPr/>
      </dsp:nvSpPr>
      <dsp:spPr>
        <a:xfrm rot="16200000">
          <a:off x="603294" y="-160877"/>
          <a:ext cx="1594508" cy="28010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254000" rIns="228600" bIns="254000" numCol="1" spcCol="1270" anchor="ctr" anchorCtr="1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unc>
                  <m:funcPr>
                    <m:ctrlPr>
                      <a:rPr lang="en-US" sz="40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sSub>
                      <m:sSubPr>
                        <m:ctrlPr>
                          <a:rPr lang="en-US" sz="4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i="0" kern="120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40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fName>
                  <m:e>
                    <m:r>
                      <a:rPr lang="en-US" sz="4000" b="0" i="1" kern="1200" smtClean="0">
                        <a:latin typeface="Cambria Math" panose="02040503050406030204" pitchFamily="18" charset="0"/>
                      </a:rPr>
                      <m:t>𝑎</m:t>
                    </m:r>
                  </m:e>
                </m:func>
                <m:r>
                  <a:rPr lang="en-US" sz="4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4000" b="0" i="1" kern="1200" smtClean="0">
                    <a:latin typeface="Cambria Math" panose="02040503050406030204" pitchFamily="18" charset="0"/>
                  </a:rPr>
                  <m:t>𝑐</m:t>
                </m:r>
              </m:oMath>
            </m:oMathPara>
          </a14:m>
          <a:endParaRPr lang="en-US" sz="4000" kern="1200" dirty="0"/>
        </a:p>
      </dsp:txBody>
      <dsp:txXfrm rot="5400000">
        <a:off x="77851" y="520268"/>
        <a:ext cx="2723247" cy="1438806"/>
      </dsp:txXfrm>
    </dsp:sp>
    <dsp:sp modelId="{0BA0BF6D-6EF2-9D46-866A-47455510927E}">
      <dsp:nvSpPr>
        <dsp:cNvPr id="0" name=""/>
        <dsp:cNvSpPr/>
      </dsp:nvSpPr>
      <dsp:spPr>
        <a:xfrm rot="5400000">
          <a:off x="3398242" y="-164688"/>
          <a:ext cx="1594508" cy="28010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-607771"/>
            <a:satOff val="-3936"/>
            <a:lumOff val="11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885" tIns="247650" rIns="148590" bIns="247650" numCol="1" spcCol="1270" anchor="ctr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39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39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p>
                    <m:r>
                      <a:rPr lang="en-US" sz="3900" b="0" i="1" kern="1200" smtClean="0">
                        <a:latin typeface="Cambria Math" panose="02040503050406030204" pitchFamily="18" charset="0"/>
                      </a:rPr>
                      <m:t>𝑐</m:t>
                    </m:r>
                  </m:sup>
                </m:sSup>
                <m:r>
                  <a:rPr lang="en-US" sz="39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3900" b="0" i="1" kern="1200" smtClean="0">
                    <a:latin typeface="Cambria Math" panose="02040503050406030204" pitchFamily="18" charset="0"/>
                  </a:rPr>
                  <m:t>𝑎</m:t>
                </m:r>
              </m:oMath>
            </m:oMathPara>
          </a14:m>
          <a:endParaRPr lang="en-US" sz="3900" kern="1200" dirty="0"/>
        </a:p>
      </dsp:txBody>
      <dsp:txXfrm rot="-5400000">
        <a:off x="2794948" y="516457"/>
        <a:ext cx="2723247" cy="1438806"/>
      </dsp:txXfrm>
    </dsp:sp>
    <dsp:sp modelId="{E78E283E-2F37-884A-AEAA-B527F7E90149}">
      <dsp:nvSpPr>
        <dsp:cNvPr id="0" name=""/>
        <dsp:cNvSpPr/>
      </dsp:nvSpPr>
      <dsp:spPr>
        <a:xfrm>
          <a:off x="2093000" y="-406845"/>
          <a:ext cx="1409845" cy="184830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64649-8B02-DD4C-B515-6F672AD3AAF3}">
      <dsp:nvSpPr>
        <dsp:cNvPr id="0" name=""/>
        <dsp:cNvSpPr/>
      </dsp:nvSpPr>
      <dsp:spPr>
        <a:xfrm rot="10800000">
          <a:off x="2056420" y="1070732"/>
          <a:ext cx="1483005" cy="181629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-514252"/>
            <a:satOff val="-4925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EC36D-8F98-EB42-9376-46CDF6F36FBD}">
      <dsp:nvSpPr>
        <dsp:cNvPr id="0" name=""/>
        <dsp:cNvSpPr/>
      </dsp:nvSpPr>
      <dsp:spPr>
        <a:xfrm rot="16200000">
          <a:off x="603294" y="-160877"/>
          <a:ext cx="1594508" cy="28010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317500" rIns="285750" bIns="317500" numCol="1" spcCol="1270" anchor="ctr" anchorCtr="1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unc>
                  <m:funcPr>
                    <m:ctrlPr>
                      <a:rPr lang="en-US" sz="50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5000" i="0" kern="1200" smtClean="0">
                        <a:latin typeface="Cambria Math" panose="02040503050406030204" pitchFamily="18" charset="0"/>
                      </a:rPr>
                      <m:t>ln</m:t>
                    </m:r>
                  </m:fName>
                  <m:e>
                    <m:r>
                      <a:rPr lang="en-US" sz="5000" b="0" i="1" kern="1200" smtClean="0">
                        <a:latin typeface="Cambria Math" panose="02040503050406030204" pitchFamily="18" charset="0"/>
                      </a:rPr>
                      <m:t>𝑎</m:t>
                    </m:r>
                  </m:e>
                </m:func>
                <m:r>
                  <a:rPr lang="en-US" sz="5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5000" b="0" i="1" kern="1200" smtClean="0">
                    <a:latin typeface="Cambria Math" panose="02040503050406030204" pitchFamily="18" charset="0"/>
                  </a:rPr>
                  <m:t>𝑐</m:t>
                </m:r>
              </m:oMath>
            </m:oMathPara>
          </a14:m>
          <a:endParaRPr lang="en-US" sz="5000" kern="1200" dirty="0"/>
        </a:p>
      </dsp:txBody>
      <dsp:txXfrm rot="5400000">
        <a:off x="77851" y="520268"/>
        <a:ext cx="2723247" cy="1438806"/>
      </dsp:txXfrm>
    </dsp:sp>
    <dsp:sp modelId="{0BA0BF6D-6EF2-9D46-866A-47455510927E}">
      <dsp:nvSpPr>
        <dsp:cNvPr id="0" name=""/>
        <dsp:cNvSpPr/>
      </dsp:nvSpPr>
      <dsp:spPr>
        <a:xfrm rot="5400000">
          <a:off x="3398242" y="-164688"/>
          <a:ext cx="1594508" cy="28010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tint val="50000"/>
            <a:hueOff val="-607771"/>
            <a:satOff val="-3936"/>
            <a:lumOff val="11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0" tIns="317500" rIns="190500" bIns="317500" numCol="1" spcCol="1270" anchor="ctr" anchorCtr="1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50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5000" b="0" i="1" kern="1200" smtClean="0">
                        <a:latin typeface="Cambria Math" panose="02040503050406030204" pitchFamily="18" charset="0"/>
                      </a:rPr>
                      <m:t>𝑒</m:t>
                    </m:r>
                  </m:e>
                  <m:sup>
                    <m:r>
                      <a:rPr lang="en-US" sz="5000" b="0" i="1" kern="1200" smtClean="0">
                        <a:latin typeface="Cambria Math" panose="02040503050406030204" pitchFamily="18" charset="0"/>
                      </a:rPr>
                      <m:t>𝑐</m:t>
                    </m:r>
                  </m:sup>
                </m:sSup>
                <m:r>
                  <a:rPr lang="en-US" sz="5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5000" b="0" i="1" kern="1200" smtClean="0">
                    <a:latin typeface="Cambria Math" panose="02040503050406030204" pitchFamily="18" charset="0"/>
                  </a:rPr>
                  <m:t>𝑎</m:t>
                </m:r>
              </m:oMath>
            </m:oMathPara>
          </a14:m>
          <a:endParaRPr lang="en-US" sz="5000" kern="1200" dirty="0"/>
        </a:p>
      </dsp:txBody>
      <dsp:txXfrm rot="-5400000">
        <a:off x="2794948" y="516457"/>
        <a:ext cx="2723247" cy="1438806"/>
      </dsp:txXfrm>
    </dsp:sp>
    <dsp:sp modelId="{E78E283E-2F37-884A-AEAA-B527F7E90149}">
      <dsp:nvSpPr>
        <dsp:cNvPr id="0" name=""/>
        <dsp:cNvSpPr/>
      </dsp:nvSpPr>
      <dsp:spPr>
        <a:xfrm>
          <a:off x="2093000" y="-406845"/>
          <a:ext cx="1409845" cy="1848309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64649-8B02-DD4C-B515-6F672AD3AAF3}">
      <dsp:nvSpPr>
        <dsp:cNvPr id="0" name=""/>
        <dsp:cNvSpPr/>
      </dsp:nvSpPr>
      <dsp:spPr>
        <a:xfrm rot="10800000">
          <a:off x="2056420" y="1070732"/>
          <a:ext cx="1483005" cy="181629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hueOff val="-514252"/>
            <a:satOff val="-4925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C7B82-9C74-8C4D-902B-D95403C77716}">
      <dsp:nvSpPr>
        <dsp:cNvPr id="0" name=""/>
        <dsp:cNvSpPr/>
      </dsp:nvSpPr>
      <dsp:spPr>
        <a:xfrm>
          <a:off x="0" y="33092"/>
          <a:ext cx="2849119" cy="1512000"/>
        </a:xfrm>
        <a:prstGeom prst="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A6E8-8359-2440-8A5D-5DFA9D9C527C}">
      <dsp:nvSpPr>
        <dsp:cNvPr id="0" name=""/>
        <dsp:cNvSpPr/>
      </dsp:nvSpPr>
      <dsp:spPr>
        <a:xfrm>
          <a:off x="230517" y="399434"/>
          <a:ext cx="2333690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Logging both sides</a:t>
          </a:r>
        </a:p>
      </dsp:txBody>
      <dsp:txXfrm>
        <a:off x="230517" y="399434"/>
        <a:ext cx="2333690" cy="7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199B-E5E6-7E4F-A6F3-D16E9246DDB3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584DD-DD1C-7B47-AE0A-D89E249C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1B86D-EFE2-A540-A56C-8F0C6E9975A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2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584DD-DD1C-7B47-AE0A-D89E249CD7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6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584DD-DD1C-7B47-AE0A-D89E249CD7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584DD-DD1C-7B47-AE0A-D89E249CD7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968A-26CD-1449-A4B0-4F315340C90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2A9D-2CDB-1C4B-8255-3F3E455C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12" Type="http://schemas.openxmlformats.org/officeDocument/2006/relationships/image" Target="../media/image2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3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5E38-7715-D24D-8054-5218E044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12" y="748885"/>
            <a:ext cx="3871912" cy="1069975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000" b="1" dirty="0"/>
              <a:t>Today’s Plan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7FA5B62-3AF4-A44E-B3FA-DDAC442F3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250208"/>
              </p:ext>
            </p:extLst>
          </p:nvPr>
        </p:nvGraphicFramePr>
        <p:xfrm>
          <a:off x="337959" y="2005772"/>
          <a:ext cx="5211418" cy="40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6739E1E-607B-4B22-A661-11CD921A69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05"/>
          <a:stretch/>
        </p:blipFill>
        <p:spPr>
          <a:xfrm>
            <a:off x="5549377" y="2005771"/>
            <a:ext cx="6337823" cy="40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our data should produce a model like this: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i="1" dirty="0"/>
              <a:t> = </a:t>
            </a:r>
            <a:r>
              <a:rPr lang="en-US" b="1" i="1" dirty="0" err="1">
                <a:solidFill>
                  <a:srgbClr val="0070C0"/>
                </a:solidFill>
              </a:rPr>
              <a:t>C</a:t>
            </a:r>
            <a:r>
              <a:rPr lang="en-US" b="1" i="1" dirty="0" err="1">
                <a:solidFill>
                  <a:srgbClr val="FF6600"/>
                </a:solidFill>
              </a:rPr>
              <a:t>x</a:t>
            </a:r>
            <a:r>
              <a:rPr lang="en-US" b="1" i="1" baseline="30000" dirty="0" err="1">
                <a:solidFill>
                  <a:srgbClr val="C00000"/>
                </a:solidFill>
              </a:rPr>
              <a:t>n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r>
              <a:rPr lang="en-US" dirty="0"/>
              <a:t>y: dependent variable</a:t>
            </a:r>
          </a:p>
          <a:p>
            <a:r>
              <a:rPr lang="en-US" dirty="0"/>
              <a:t>C: some constant</a:t>
            </a:r>
          </a:p>
          <a:p>
            <a:r>
              <a:rPr lang="en-US" dirty="0"/>
              <a:t>x: independent variable</a:t>
            </a:r>
          </a:p>
          <a:p>
            <a:r>
              <a:rPr lang="en-US" dirty="0"/>
              <a:t>n: some other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9912224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𝑮𝑴𝒎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9912224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53529" r="-780" b="-1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182517" r="-780" b="-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381132" r="-780" b="-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39F49B9-2393-3378-DE69-793E9E020F7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399802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E00A5-A39A-4666-95C1-3ACFD3EA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67E58-D652-43A5-AB16-98A4A644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373007" cy="1500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your groups, work through the problems on page 53.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E4A16-9CB1-36D8-369E-E2F4DFEA706B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9F7E4-B76B-AA6B-62D8-82C45C458019}"/>
              </a:ext>
            </a:extLst>
          </p:cNvPr>
          <p:cNvSpPr txBox="1"/>
          <p:nvPr/>
        </p:nvSpPr>
        <p:spPr>
          <a:xfrm>
            <a:off x="6204857" y="4589463"/>
            <a:ext cx="51552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Roles: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A: Spokesperson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B: Discussion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C: Scribe</a:t>
            </a:r>
          </a:p>
        </p:txBody>
      </p:sp>
    </p:spTree>
    <p:extLst>
      <p:ext uri="{BB962C8B-B14F-4D97-AF65-F5344CB8AC3E}">
        <p14:creationId xmlns:p14="http://schemas.microsoft.com/office/powerpoint/2010/main" val="392244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E00A5-A39A-4666-95C1-3ACFD3EA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going on w/ </a:t>
            </a:r>
            <a:r>
              <a:rPr lang="en-US" b="1" i="1" dirty="0"/>
              <a:t>C</a:t>
            </a:r>
            <a:r>
              <a:rPr lang="en-US" b="1" dirty="0"/>
              <a:t> and </a:t>
            </a:r>
            <a:r>
              <a:rPr lang="en-US" b="1" i="1" dirty="0"/>
              <a:t>n</a:t>
            </a:r>
            <a:r>
              <a:rPr lang="en-US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B367E58-D652-43A5-AB16-98A4A6444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930 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kg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9.81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do the </a:t>
                </a:r>
                <a:r>
                  <a:rPr lang="en-US" b="1" i="1" dirty="0"/>
                  <a:t>C</a:t>
                </a:r>
                <a:r>
                  <a:rPr lang="en-US" dirty="0"/>
                  <a:t> values have that </a:t>
                </a:r>
                <a:r>
                  <a:rPr lang="en-US" b="1" i="1" dirty="0"/>
                  <a:t>n</a:t>
                </a:r>
                <a:r>
                  <a:rPr lang="en-US" dirty="0"/>
                  <a:t> values don’t? 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B367E58-D652-43A5-AB16-98A4A6444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24AF761-23CF-70E4-FE02-16FB8076135B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309937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190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Constants give us information about our system!</a:t>
            </a:r>
            <a:endParaRPr lang="en-US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0FF1AB34-7608-8E44-A046-CDF13E528BB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16554012"/>
                  </p:ext>
                </p:extLst>
              </p:nvPr>
            </p:nvGraphicFramePr>
            <p:xfrm>
              <a:off x="915038" y="1690688"/>
              <a:ext cx="5180962" cy="2352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8904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2732058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Law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794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66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Density with</a:t>
                          </a:r>
                          <a:r>
                            <a:rPr lang="en-US" sz="2000" baseline="0" dirty="0"/>
                            <a:t> Spheres</a:t>
                          </a:r>
                          <a:endParaRPr lang="en-US" sz="20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498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𝑮𝑴𝒎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0FF1AB34-7608-8E44-A046-CDF13E528BB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16554012"/>
                  </p:ext>
                </p:extLst>
              </p:nvPr>
            </p:nvGraphicFramePr>
            <p:xfrm>
              <a:off x="915038" y="1690688"/>
              <a:ext cx="5180962" cy="2352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8904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2732058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Law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7944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955" t="-53435" r="-1116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663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Density with</a:t>
                          </a:r>
                          <a:r>
                            <a:rPr lang="en-US" sz="2000" baseline="0" dirty="0"/>
                            <a:t> Spheres</a:t>
                          </a:r>
                          <a:endParaRPr lang="en-US" sz="20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955" t="-184404" r="-1116" b="-834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498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955" t="-378049" r="-1116" b="-10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E5F81-2EEA-4272-A0E6-04C79C576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838" y="1690688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Constants are hard numbers --- won’t change from trial to trial in an experiment.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n</a:t>
            </a:r>
            <a:r>
              <a:rPr lang="en-US" dirty="0"/>
              <a:t> characterizes the fundamental relationship between IV and DV. It has no units, and is a pattern you should see regardless of how you measure IV and DV.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C</a:t>
            </a:r>
            <a:r>
              <a:rPr lang="en-US" dirty="0"/>
              <a:t> gives us real-world context: has units. It can change depending on how you measure IV and DV.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05A79-AF03-4FA1-AD01-A2847BD8CAA1}"/>
              </a:ext>
            </a:extLst>
          </p:cNvPr>
          <p:cNvSpPr/>
          <p:nvPr/>
        </p:nvSpPr>
        <p:spPr>
          <a:xfrm>
            <a:off x="915038" y="4310571"/>
            <a:ext cx="5180962" cy="23188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What about y and 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dirty="0"/>
              <a:t> and </a:t>
            </a:r>
            <a:r>
              <a:rPr lang="en-US" b="1" dirty="0"/>
              <a:t>x</a:t>
            </a:r>
            <a:r>
              <a:rPr lang="en-US" dirty="0"/>
              <a:t> are </a:t>
            </a:r>
            <a:r>
              <a:rPr lang="en-US" b="1" dirty="0"/>
              <a:t>variables</a:t>
            </a:r>
            <a:r>
              <a:rPr lang="en-US" dirty="0"/>
              <a:t> referring to the IV and DV in our experiment.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change in an experiment and in a system, so we can’t find hard numbers for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leave these as variables or change them to letters that describe what we’re interested in (e.g. </a:t>
            </a:r>
            <a:r>
              <a:rPr lang="en-US" i="1" dirty="0"/>
              <a:t>m</a:t>
            </a:r>
            <a:r>
              <a:rPr lang="en-US" dirty="0"/>
              <a:t> for mass, </a:t>
            </a:r>
            <a:r>
              <a:rPr lang="en-US" i="1" dirty="0"/>
              <a:t>a</a:t>
            </a:r>
            <a:r>
              <a:rPr lang="en-US" dirty="0"/>
              <a:t> for acceleration).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20616-5F04-159F-AB9E-E5476C7565E8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36243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9DBB2B-2B9F-724E-9157-9D7EA5FCD06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Building a new model with </a:t>
            </a:r>
            <a:r>
              <a:rPr lang="en-US" i="1" dirty="0"/>
              <a:t>y = </a:t>
            </a:r>
            <a:r>
              <a:rPr lang="en-US" i="1" dirty="0" err="1"/>
              <a:t>Cx</a:t>
            </a:r>
            <a:r>
              <a:rPr lang="en-US" i="1" baseline="30000" dirty="0" err="1"/>
              <a:t>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r>
              <a:rPr lang="en-US" dirty="0"/>
              <a:t>Previously, we’ve tested already developed models.</a:t>
            </a:r>
          </a:p>
          <a:p>
            <a:pPr lvl="1">
              <a:buFont typeface="Wingdings 3" panose="05040102010807070707" pitchFamily="18" charset="2"/>
              <a:buChar char=""/>
            </a:pPr>
            <a:r>
              <a:rPr lang="en-US" dirty="0"/>
              <a:t> We knew C and n.</a:t>
            </a:r>
          </a:p>
          <a:p>
            <a:r>
              <a:rPr lang="en-US" dirty="0"/>
              <a:t>What if we’re building a new model from scratch? </a:t>
            </a:r>
            <a:r>
              <a:rPr lang="en-US" b="1" dirty="0"/>
              <a:t>How do we find C and n?</a:t>
            </a:r>
          </a:p>
        </p:txBody>
      </p:sp>
    </p:spTree>
    <p:extLst>
      <p:ext uri="{BB962C8B-B14F-4D97-AF65-F5344CB8AC3E}">
        <p14:creationId xmlns:p14="http://schemas.microsoft.com/office/powerpoint/2010/main" val="73356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48BC6DAD-6333-414C-B8F0-EE3546E7624B}"/>
              </a:ext>
            </a:extLst>
          </p:cNvPr>
          <p:cNvSpPr/>
          <p:nvPr/>
        </p:nvSpPr>
        <p:spPr>
          <a:xfrm>
            <a:off x="987084" y="583048"/>
            <a:ext cx="4183693" cy="2780778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1. Gather and take the natural logs of your data!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EA382B3-383E-464B-A510-70CD5D0E3BEC}"/>
              </a:ext>
            </a:extLst>
          </p:cNvPr>
          <p:cNvSpPr/>
          <p:nvPr/>
        </p:nvSpPr>
        <p:spPr>
          <a:xfrm rot="619540">
            <a:off x="6554628" y="566907"/>
            <a:ext cx="4183693" cy="2780778"/>
          </a:xfrm>
          <a:prstGeom prst="clou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2. Use a ln-ln plot to find 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090720A-27F3-4E72-8529-18D8512BF430}"/>
              </a:ext>
            </a:extLst>
          </p:cNvPr>
          <p:cNvSpPr/>
          <p:nvPr/>
        </p:nvSpPr>
        <p:spPr>
          <a:xfrm>
            <a:off x="6554627" y="3869332"/>
            <a:ext cx="4183693" cy="2780778"/>
          </a:xfrm>
          <a:prstGeom prst="cloud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3. Use a </a:t>
            </a:r>
            <a:r>
              <a:rPr lang="en-US" sz="2400" i="1" dirty="0"/>
              <a:t>y</a:t>
            </a:r>
            <a:r>
              <a:rPr lang="en-US" sz="2400" dirty="0"/>
              <a:t> vs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n</a:t>
            </a:r>
            <a:r>
              <a:rPr lang="en-US" sz="2400" dirty="0"/>
              <a:t> plot to find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2CF5EF4-E0B4-4BB1-B347-7F3AD2A0BE89}"/>
              </a:ext>
            </a:extLst>
          </p:cNvPr>
          <p:cNvSpPr/>
          <p:nvPr/>
        </p:nvSpPr>
        <p:spPr>
          <a:xfrm rot="542299">
            <a:off x="987083" y="3842542"/>
            <a:ext cx="4183693" cy="2780778"/>
          </a:xfrm>
          <a:prstGeom prst="cloud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4. Write your mathematical model!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9CF85B6-C7A4-4FBA-8F3B-F71B1843F8BB}"/>
              </a:ext>
            </a:extLst>
          </p:cNvPr>
          <p:cNvSpPr/>
          <p:nvPr/>
        </p:nvSpPr>
        <p:spPr>
          <a:xfrm rot="18950135">
            <a:off x="4586678" y="1219879"/>
            <a:ext cx="2305531" cy="2130261"/>
          </a:xfrm>
          <a:prstGeom prst="arc">
            <a:avLst>
              <a:gd name="adj1" fmla="val 16589855"/>
              <a:gd name="adj2" fmla="val 106505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60703F4-9562-44A0-8FB2-ADD49859E9D6}"/>
              </a:ext>
            </a:extLst>
          </p:cNvPr>
          <p:cNvSpPr/>
          <p:nvPr/>
        </p:nvSpPr>
        <p:spPr>
          <a:xfrm rot="3105621">
            <a:off x="8822399" y="2409456"/>
            <a:ext cx="1964003" cy="2000467"/>
          </a:xfrm>
          <a:prstGeom prst="arc">
            <a:avLst>
              <a:gd name="adj1" fmla="val 15636118"/>
              <a:gd name="adj2" fmla="val 58244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55EAE9D-CAB6-4ACB-83A4-3A63E5F96D1A}"/>
              </a:ext>
            </a:extLst>
          </p:cNvPr>
          <p:cNvSpPr/>
          <p:nvPr/>
        </p:nvSpPr>
        <p:spPr>
          <a:xfrm rot="8100000">
            <a:off x="4791010" y="3753585"/>
            <a:ext cx="2382772" cy="2051678"/>
          </a:xfrm>
          <a:prstGeom prst="arc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CA4E3A-B300-458D-A7A3-6428F1F8FEFF}"/>
              </a:ext>
            </a:extLst>
          </p:cNvPr>
          <p:cNvSpPr/>
          <p:nvPr/>
        </p:nvSpPr>
        <p:spPr>
          <a:xfrm>
            <a:off x="4620244" y="2451880"/>
            <a:ext cx="28777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Our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Process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8715B3-08D3-48D9-340D-318692A9001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387001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1. Gather data, take natural logs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6E176D5-95D9-644C-84E8-331CD29B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82799"/>
            <a:ext cx="5257800" cy="45356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Gather your raw data</a:t>
            </a:r>
          </a:p>
          <a:p>
            <a:pPr lvl="1"/>
            <a:r>
              <a:rPr lang="en-US" dirty="0"/>
              <a:t>IV data </a:t>
            </a:r>
            <a:r>
              <a:rPr lang="en-US" dirty="0">
                <a:sym typeface="Wingdings" pitchFamily="2" charset="2"/>
              </a:rPr>
              <a:t> x in our power law</a:t>
            </a:r>
            <a:endParaRPr lang="en-US" dirty="0"/>
          </a:p>
          <a:p>
            <a:pPr lvl="1"/>
            <a:r>
              <a:rPr lang="en-US" dirty="0"/>
              <a:t>DV data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 in our power law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two new columns: ln(IV) and ln(DV)</a:t>
            </a:r>
          </a:p>
          <a:p>
            <a:pPr lvl="1"/>
            <a:r>
              <a:rPr lang="en-US" dirty="0"/>
              <a:t>Instead of “IV” and “DV” or “x” and “y”, use variables that tell you what you’re measuring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Use Excel to take the natural log of each data point: </a:t>
            </a:r>
            <a:r>
              <a:rPr lang="en-US" b="1" dirty="0"/>
              <a:t>LN()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4EF82-30ED-4484-93A5-605347C8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" r="22808" b="8141"/>
          <a:stretch/>
        </p:blipFill>
        <p:spPr>
          <a:xfrm>
            <a:off x="8428166" y="1822303"/>
            <a:ext cx="2925632" cy="45356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CF9056-59D7-CC5A-DEAA-6AD566760B45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16242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Logarithms and exponents</a:t>
            </a:r>
            <a:endParaRPr lang="en-US" i="1" baseline="30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9CEF-9B3F-E940-84BE-B42024E7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270904"/>
          </a:xfrm>
        </p:spPr>
        <p:txBody>
          <a:bodyPr/>
          <a:lstStyle/>
          <a:p>
            <a:r>
              <a:rPr lang="en-US" dirty="0"/>
              <a:t>Power functions have powers!</a:t>
            </a:r>
          </a:p>
          <a:p>
            <a:pPr lvl="1"/>
            <a:r>
              <a:rPr lang="en-US" dirty="0">
                <a:sym typeface="Wingdings" pitchFamily="2" charset="2"/>
              </a:rPr>
              <a:t>That is, they have exponents.</a:t>
            </a:r>
          </a:p>
          <a:p>
            <a:r>
              <a:rPr lang="en-US" sz="2800" dirty="0">
                <a:sym typeface="Wingdings" pitchFamily="2" charset="2"/>
              </a:rPr>
              <a:t>Logarithms (logs) and exponents go hand-in-hand.</a:t>
            </a:r>
          </a:p>
          <a:p>
            <a:pPr lvl="1"/>
            <a:r>
              <a:rPr lang="en-US" dirty="0">
                <a:sym typeface="Wingdings" pitchFamily="2" charset="2"/>
              </a:rPr>
              <a:t>Basically inverses of each other.</a:t>
            </a:r>
          </a:p>
          <a:p>
            <a:r>
              <a:rPr lang="en-US" dirty="0">
                <a:sym typeface="Wingdings" pitchFamily="2" charset="2"/>
              </a:rPr>
              <a:t>Using logarithms will let us manipulate power functions.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8FFE6-8469-9253-3328-2E01A4166E4C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4886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Logarithms in general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/>
              <p:nvPr/>
            </p:nvSpPr>
            <p:spPr>
              <a:xfrm>
                <a:off x="4678656" y="2690336"/>
                <a:ext cx="28346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56" y="2690336"/>
                <a:ext cx="283468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BB857AB-F954-024C-5251-5718304ABE4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42610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Logarithms in general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/>
              <p:nvPr/>
            </p:nvSpPr>
            <p:spPr>
              <a:xfrm>
                <a:off x="4678656" y="2690336"/>
                <a:ext cx="28346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56" y="2690336"/>
                <a:ext cx="283468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A8AF4C-D84C-425A-B327-CAA05CC84130}"/>
              </a:ext>
            </a:extLst>
          </p:cNvPr>
          <p:cNvSpPr txBox="1"/>
          <p:nvPr/>
        </p:nvSpPr>
        <p:spPr>
          <a:xfrm>
            <a:off x="5207614" y="3429000"/>
            <a:ext cx="8883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Base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092A7-ABC3-8596-FCB3-9A353A9BE79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35584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C36279-D443-474B-91BD-0303D4F5302C}"/>
              </a:ext>
            </a:extLst>
          </p:cNvPr>
          <p:cNvSpPr/>
          <p:nvPr/>
        </p:nvSpPr>
        <p:spPr>
          <a:xfrm>
            <a:off x="1328737" y="2500313"/>
            <a:ext cx="3843337" cy="21717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Models/Equations</a:t>
            </a:r>
          </a:p>
          <a:p>
            <a:pPr algn="ctr"/>
            <a:r>
              <a:rPr lang="en-US" sz="2800" i="1" dirty="0"/>
              <a:t>expectations</a:t>
            </a:r>
            <a:endParaRPr lang="en-US" sz="36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DEE66-7350-5F4A-A2CF-50D7BC79B70D}"/>
              </a:ext>
            </a:extLst>
          </p:cNvPr>
          <p:cNvSpPr/>
          <p:nvPr/>
        </p:nvSpPr>
        <p:spPr>
          <a:xfrm>
            <a:off x="7019928" y="2500313"/>
            <a:ext cx="3843337" cy="2171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Real-World Data</a:t>
            </a:r>
          </a:p>
          <a:p>
            <a:pPr algn="ctr"/>
            <a:r>
              <a:rPr lang="en-US" sz="2800" i="1" dirty="0"/>
              <a:t>experimentation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01B7B340-1F19-FC41-8099-E4A9883C87E5}"/>
              </a:ext>
            </a:extLst>
          </p:cNvPr>
          <p:cNvSpPr/>
          <p:nvPr/>
        </p:nvSpPr>
        <p:spPr>
          <a:xfrm>
            <a:off x="3038476" y="1443038"/>
            <a:ext cx="5898358" cy="1071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 flip="none" rotWithShape="1">
            <a:gsLst>
              <a:gs pos="0">
                <a:schemeClr val="accent1"/>
              </a:gs>
              <a:gs pos="35000">
                <a:schemeClr val="accent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describe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A177E-7CE7-1182-F700-4E77A22BFE6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316150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Logarithms in general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/>
              <p:nvPr/>
            </p:nvSpPr>
            <p:spPr>
              <a:xfrm>
                <a:off x="4678656" y="2690336"/>
                <a:ext cx="28346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4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56" y="2690336"/>
                <a:ext cx="283468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A8AF4C-D84C-425A-B327-CAA05CC84130}"/>
              </a:ext>
            </a:extLst>
          </p:cNvPr>
          <p:cNvSpPr txBox="1"/>
          <p:nvPr/>
        </p:nvSpPr>
        <p:spPr>
          <a:xfrm>
            <a:off x="5207614" y="3419047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63E31-C055-43D1-BCDC-6758A9C0E21A}"/>
              </a:ext>
            </a:extLst>
          </p:cNvPr>
          <p:cNvSpPr txBox="1"/>
          <p:nvPr/>
        </p:nvSpPr>
        <p:spPr>
          <a:xfrm>
            <a:off x="5547914" y="1782395"/>
            <a:ext cx="3047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Just some numbers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(no special names)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D0299D-376C-C0FE-3391-186FA14D1B82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35756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Logarithms in general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92C9B399-EEAE-A642-B3E5-9B9E29F840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1318879"/>
                  </p:ext>
                </p:extLst>
              </p:nvPr>
            </p:nvGraphicFramePr>
            <p:xfrm>
              <a:off x="3297977" y="2690446"/>
              <a:ext cx="5596046" cy="24801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92C9B399-EEAE-A642-B3E5-9B9E29F840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1318879"/>
                  </p:ext>
                </p:extLst>
              </p:nvPr>
            </p:nvGraphicFramePr>
            <p:xfrm>
              <a:off x="3297977" y="2690446"/>
              <a:ext cx="5596046" cy="24801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A7CC30-BB84-8A56-4DA2-25A887110B2D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186641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DD5E5-6DD3-5A45-7348-AA655C08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8B2402-77A4-7CA3-EEA6-0A059F2D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Logarithms in general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C8D4DF54-095E-5DC0-CB8D-31CC436BD6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7804818"/>
                  </p:ext>
                </p:extLst>
              </p:nvPr>
            </p:nvGraphicFramePr>
            <p:xfrm>
              <a:off x="838200" y="2690446"/>
              <a:ext cx="5596046" cy="24801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C8D4DF54-095E-5DC0-CB8D-31CC436BD6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7804818"/>
                  </p:ext>
                </p:extLst>
              </p:nvPr>
            </p:nvGraphicFramePr>
            <p:xfrm>
              <a:off x="838200" y="2690446"/>
              <a:ext cx="5596046" cy="24801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E3B09-C5A1-0C41-BEB5-CD2E4D7B2619}"/>
                  </a:ext>
                </a:extLst>
              </p:cNvPr>
              <p:cNvSpPr txBox="1"/>
              <p:nvPr/>
            </p:nvSpPr>
            <p:spPr>
              <a:xfrm>
                <a:off x="7155288" y="2961040"/>
                <a:ext cx="4198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E3B09-C5A1-0C41-BEB5-CD2E4D7B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88" y="2961040"/>
                <a:ext cx="4198512" cy="1938992"/>
              </a:xfrm>
              <a:prstGeom prst="rect">
                <a:avLst/>
              </a:prstGeom>
              <a:blipFill>
                <a:blip r:embed="rId11"/>
                <a:stretch>
                  <a:fillRect l="-1506" r="-301"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026F3F3-94C5-6544-6D1F-160C8DF444BE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80453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4DFC6804-65DD-4B4B-B452-69AB471F09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Using the natural log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𝐥𝐧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4DFC6804-65DD-4B4B-B452-69AB471F0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3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92C9B399-EEAE-A642-B3E5-9B9E29F840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3690984"/>
                  </p:ext>
                </p:extLst>
              </p:nvPr>
            </p:nvGraphicFramePr>
            <p:xfrm>
              <a:off x="3297977" y="3792284"/>
              <a:ext cx="5596046" cy="24801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92C9B399-EEAE-A642-B3E5-9B9E29F840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3690984"/>
                  </p:ext>
                </p:extLst>
              </p:nvPr>
            </p:nvGraphicFramePr>
            <p:xfrm>
              <a:off x="3297977" y="3792284"/>
              <a:ext cx="5596046" cy="24801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/>
              <p:nvPr/>
            </p:nvSpPr>
            <p:spPr>
              <a:xfrm>
                <a:off x="3588839" y="1825626"/>
                <a:ext cx="5021118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>
                        <a:solidFill>
                          <a:schemeClr val="tx1"/>
                        </a:solidFill>
                      </a:rPr>
                      <m:t>2.718281828459045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FBABBC-D6A4-4A4F-BDC5-E0E5A4DC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39" y="1825626"/>
                <a:ext cx="5021118" cy="1415772"/>
              </a:xfrm>
              <a:prstGeom prst="rect">
                <a:avLst/>
              </a:prstGeom>
              <a:blipFill>
                <a:blip r:embed="rId12"/>
                <a:stretch>
                  <a:fillRect r="-4617" b="-18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FE9DA1F-C081-A8D2-59DA-E83C3B252CBD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3449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Handy log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A6BC3-A09B-E04F-BD1C-3B2F575983B9}"/>
                  </a:ext>
                </a:extLst>
              </p:cNvPr>
              <p:cNvSpPr txBox="1"/>
              <p:nvPr/>
            </p:nvSpPr>
            <p:spPr>
              <a:xfrm>
                <a:off x="838200" y="1904562"/>
                <a:ext cx="61693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/>
                  <a:t>Multiplying: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)= 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A6BC3-A09B-E04F-BD1C-3B2F57598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4562"/>
                <a:ext cx="6169381" cy="492443"/>
              </a:xfrm>
              <a:prstGeom prst="rect">
                <a:avLst/>
              </a:prstGeom>
              <a:blipFill>
                <a:blip r:embed="rId2"/>
                <a:stretch>
                  <a:fillRect l="-4051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7D989B-B2F5-D846-90A3-EAC950793E52}"/>
                  </a:ext>
                </a:extLst>
              </p:cNvPr>
              <p:cNvSpPr txBox="1"/>
              <p:nvPr/>
            </p:nvSpPr>
            <p:spPr>
              <a:xfrm>
                <a:off x="838200" y="2968385"/>
                <a:ext cx="5361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/>
                  <a:t>Exponents: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7D989B-B2F5-D846-90A3-EAC95079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8385"/>
                <a:ext cx="5361852" cy="492443"/>
              </a:xfrm>
              <a:prstGeom prst="rect">
                <a:avLst/>
              </a:prstGeom>
              <a:blipFill>
                <a:blip r:embed="rId3"/>
                <a:stretch>
                  <a:fillRect l="-4664" t="-24691" b="-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C0ED4D-2856-4479-A814-12DC14F0F8D9}"/>
                  </a:ext>
                </a:extLst>
              </p:cNvPr>
              <p:cNvSpPr txBox="1"/>
              <p:nvPr/>
            </p:nvSpPr>
            <p:spPr>
              <a:xfrm>
                <a:off x="838200" y="4015828"/>
                <a:ext cx="7789184" cy="51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/>
                  <a:t>Get rid of a natural log altogether: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C0ED4D-2856-4479-A814-12DC14F0F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5828"/>
                <a:ext cx="7789184" cy="514436"/>
              </a:xfrm>
              <a:prstGeom prst="rect">
                <a:avLst/>
              </a:prstGeom>
              <a:blipFill>
                <a:blip r:embed="rId4"/>
                <a:stretch>
                  <a:fillRect l="-3211" t="-19048" b="-48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EF61D12-B567-F546-6591-D2651390D28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7764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Handy log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A6BC3-A09B-E04F-BD1C-3B2F575983B9}"/>
                  </a:ext>
                </a:extLst>
              </p:cNvPr>
              <p:cNvSpPr txBox="1"/>
              <p:nvPr/>
            </p:nvSpPr>
            <p:spPr>
              <a:xfrm>
                <a:off x="838200" y="1904562"/>
                <a:ext cx="61693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Multiplying: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 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BA6BC3-A09B-E04F-BD1C-3B2F57598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4562"/>
                <a:ext cx="6169381" cy="492443"/>
              </a:xfrm>
              <a:prstGeom prst="rect">
                <a:avLst/>
              </a:prstGeom>
              <a:blipFill>
                <a:blip r:embed="rId2"/>
                <a:stretch>
                  <a:fillRect l="-4051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7D989B-B2F5-D846-90A3-EAC950793E52}"/>
                  </a:ext>
                </a:extLst>
              </p:cNvPr>
              <p:cNvSpPr txBox="1"/>
              <p:nvPr/>
            </p:nvSpPr>
            <p:spPr>
              <a:xfrm>
                <a:off x="838200" y="2968385"/>
                <a:ext cx="5361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Exponents: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7D989B-B2F5-D846-90A3-EAC95079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8385"/>
                <a:ext cx="5361852" cy="492443"/>
              </a:xfrm>
              <a:prstGeom prst="rect">
                <a:avLst/>
              </a:prstGeom>
              <a:blipFill>
                <a:blip r:embed="rId3"/>
                <a:stretch>
                  <a:fillRect l="-4664" t="-24691" b="-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C0ED4D-2856-4479-A814-12DC14F0F8D9}"/>
                  </a:ext>
                </a:extLst>
              </p:cNvPr>
              <p:cNvSpPr txBox="1"/>
              <p:nvPr/>
            </p:nvSpPr>
            <p:spPr>
              <a:xfrm>
                <a:off x="838200" y="4015828"/>
                <a:ext cx="7789184" cy="51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4">
                        <a:lumMod val="75000"/>
                      </a:schemeClr>
                    </a:solidFill>
                  </a:rPr>
                  <a:t>Get rid of a natural log altogether: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C0ED4D-2856-4479-A814-12DC14F0F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5828"/>
                <a:ext cx="7789184" cy="514436"/>
              </a:xfrm>
              <a:prstGeom prst="rect">
                <a:avLst/>
              </a:prstGeom>
              <a:blipFill>
                <a:blip r:embed="rId4"/>
                <a:stretch>
                  <a:fillRect l="-3211" t="-19048" b="-48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5C6B97-CA9A-4EEE-8311-6AB13FD2F9AA}"/>
              </a:ext>
            </a:extLst>
          </p:cNvPr>
          <p:cNvSpPr txBox="1"/>
          <p:nvPr/>
        </p:nvSpPr>
        <p:spPr>
          <a:xfrm>
            <a:off x="7548465" y="1904562"/>
            <a:ext cx="3340359" cy="15562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We’ll use these a lot!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DA49F-35AF-40FF-AD8D-E26CF6934218}"/>
              </a:ext>
            </a:extLst>
          </p:cNvPr>
          <p:cNvSpPr txBox="1"/>
          <p:nvPr/>
        </p:nvSpPr>
        <p:spPr>
          <a:xfrm>
            <a:off x="7548465" y="4530264"/>
            <a:ext cx="3340359" cy="15562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Less essential to the linearization process but good to have in your back pocket.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BA884-21BB-003A-2FB9-113A50E06D1C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74731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FC6804-65DD-4B4B-B452-69AB471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3" y="500063"/>
            <a:ext cx="10694377" cy="1190625"/>
          </a:xfrm>
        </p:spPr>
        <p:txBody>
          <a:bodyPr>
            <a:normAutofit fontScale="90000"/>
          </a:bodyPr>
          <a:lstStyle/>
          <a:p>
            <a:r>
              <a:rPr lang="en-US" dirty="0"/>
              <a:t>Q4U: Why do we need to take the log of IV and DV?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6F2255-562D-4D3A-AC6B-D6A4A5512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4419600" cy="4802187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Power Law Formula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Log Rules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Multiplying: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Exponents:   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𝑙𝑛𝐴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6F2255-562D-4D3A-AC6B-D6A4A5512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4419600" cy="4802187"/>
              </a:xfrm>
              <a:blipFill>
                <a:blip r:embed="rId2"/>
                <a:stretch>
                  <a:fillRect l="-2865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E38CCB4-69AB-442C-B30B-79888014E556}"/>
              </a:ext>
            </a:extLst>
          </p:cNvPr>
          <p:cNvSpPr/>
          <p:nvPr/>
        </p:nvSpPr>
        <p:spPr>
          <a:xfrm>
            <a:off x="6096000" y="1485900"/>
            <a:ext cx="5257800" cy="50069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pPr algn="ctr">
              <a:spcAft>
                <a:spcPts val="1800"/>
              </a:spcAft>
            </a:pPr>
            <a:r>
              <a:rPr lang="en-US" sz="2400" b="1" dirty="0"/>
              <a:t>In your groups, do the following:</a:t>
            </a: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the ln of both sides of our power law equation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Use the log rules to  … </a:t>
            </a:r>
          </a:p>
          <a:p>
            <a:pPr marL="914400" lvl="1" indent="-457200">
              <a:spcAft>
                <a:spcPts val="1800"/>
              </a:spcAft>
              <a:buFont typeface="+mj-lt"/>
              <a:buAutoNum type="alphaLcParenR"/>
            </a:pPr>
            <a:r>
              <a:rPr lang="en-US" sz="2400" dirty="0"/>
              <a:t>Separate C from 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endParaRPr lang="en-US" sz="2400" baseline="30000" dirty="0"/>
          </a:p>
          <a:p>
            <a:pPr marL="914400" lvl="1" indent="-457200">
              <a:spcAft>
                <a:spcPts val="1800"/>
              </a:spcAft>
              <a:buFont typeface="+mj-lt"/>
              <a:buAutoNum type="alphaLcParenR"/>
            </a:pPr>
            <a:r>
              <a:rPr lang="en-US" sz="2400" dirty="0"/>
              <a:t>Separate n from x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Roles for our regroup: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Partner A: Discussion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Partner B: 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Partner C: Spokesperson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345F5-11E2-0FE5-D4DA-A04F511F992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387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Linearizing power functions</a:t>
            </a:r>
            <a:endParaRPr lang="en-US" i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A79CEF-9B3F-E940-84BE-B42024E7B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984" y="2543364"/>
                <a:ext cx="5527414" cy="6903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A79CEF-9B3F-E940-84BE-B42024E7B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984" y="2543364"/>
                <a:ext cx="5527414" cy="6903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ket 1">
            <a:extLst>
              <a:ext uri="{FF2B5EF4-FFF2-40B4-BE49-F238E27FC236}">
                <a16:creationId xmlns:a16="http://schemas.microsoft.com/office/drawing/2014/main" id="{12C0D883-8C9C-8E4D-93E5-68C6651994BA}"/>
              </a:ext>
            </a:extLst>
          </p:cNvPr>
          <p:cNvSpPr/>
          <p:nvPr/>
        </p:nvSpPr>
        <p:spPr>
          <a:xfrm rot="5400000">
            <a:off x="7023012" y="2655170"/>
            <a:ext cx="165099" cy="1151823"/>
          </a:xfrm>
          <a:prstGeom prst="rightBracket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A1C75B0-DFBA-5346-ACAC-CA31D15B91E5}"/>
              </a:ext>
            </a:extLst>
          </p:cNvPr>
          <p:cNvSpPr/>
          <p:nvPr/>
        </p:nvSpPr>
        <p:spPr>
          <a:xfrm rot="5400000">
            <a:off x="8417508" y="3033187"/>
            <a:ext cx="159877" cy="380379"/>
          </a:xfrm>
          <a:prstGeom prst="rightBracket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C47FC333-0796-9E49-A527-5CDD168EA9EA}"/>
              </a:ext>
            </a:extLst>
          </p:cNvPr>
          <p:cNvSpPr/>
          <p:nvPr/>
        </p:nvSpPr>
        <p:spPr>
          <a:xfrm rot="5400000">
            <a:off x="9281506" y="2635956"/>
            <a:ext cx="159878" cy="1208268"/>
          </a:xfrm>
          <a:prstGeom prst="rightBracket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9CAD3F6B-A6F4-764B-807F-4BFF87CCBACC}"/>
              </a:ext>
            </a:extLst>
          </p:cNvPr>
          <p:cNvSpPr/>
          <p:nvPr/>
        </p:nvSpPr>
        <p:spPr>
          <a:xfrm rot="5400000">
            <a:off x="11044589" y="2573812"/>
            <a:ext cx="161181" cy="1331254"/>
          </a:xfrm>
          <a:prstGeom prst="rightBracket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4A6F0-F987-FF41-BE65-D95C7934E3ED}"/>
              </a:ext>
            </a:extLst>
          </p:cNvPr>
          <p:cNvSpPr txBox="1"/>
          <p:nvPr/>
        </p:nvSpPr>
        <p:spPr>
          <a:xfrm>
            <a:off x="6529651" y="3303315"/>
            <a:ext cx="151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E983F-7BCB-8B42-BE71-8D8E695DE484}"/>
              </a:ext>
            </a:extLst>
          </p:cNvPr>
          <p:cNvSpPr txBox="1"/>
          <p:nvPr/>
        </p:nvSpPr>
        <p:spPr>
          <a:xfrm>
            <a:off x="8263335" y="3302238"/>
            <a:ext cx="46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A18D9-4A7F-0941-ACF3-77B90687513C}"/>
              </a:ext>
            </a:extLst>
          </p:cNvPr>
          <p:cNvSpPr txBox="1"/>
          <p:nvPr/>
        </p:nvSpPr>
        <p:spPr>
          <a:xfrm>
            <a:off x="8663300" y="3313631"/>
            <a:ext cx="139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x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DF564-4CD1-8C48-A935-81C76D9534B6}"/>
              </a:ext>
            </a:extLst>
          </p:cNvPr>
          <p:cNvSpPr txBox="1"/>
          <p:nvPr/>
        </p:nvSpPr>
        <p:spPr>
          <a:xfrm>
            <a:off x="10382757" y="3320029"/>
            <a:ext cx="1484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889955" y="4478918"/>
            <a:ext cx="6639808" cy="187901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3200" b="1" i="1" dirty="0"/>
              <a:t>If we make a graph of ln(y) vs. ln(x), the slope of that line will be </a:t>
            </a:r>
            <a:r>
              <a:rPr lang="en-US" sz="3200" b="1" i="1" dirty="0">
                <a:solidFill>
                  <a:srgbClr val="C00000"/>
                </a:solidFill>
              </a:rPr>
              <a:t>n</a:t>
            </a:r>
            <a:r>
              <a:rPr lang="en-US" sz="3200" b="1" i="1" dirty="0"/>
              <a:t>.</a:t>
            </a:r>
          </a:p>
          <a:p>
            <a:pPr algn="ctr"/>
            <a:r>
              <a:rPr lang="en-US" sz="3200" b="1" i="1" dirty="0"/>
              <a:t>Then, we can use n to find </a:t>
            </a:r>
            <a:r>
              <a:rPr lang="en-US" sz="3200" b="1" i="1" dirty="0">
                <a:solidFill>
                  <a:srgbClr val="0070C0"/>
                </a:solidFill>
              </a:rPr>
              <a:t>C</a:t>
            </a:r>
            <a:r>
              <a:rPr lang="en-US" sz="3200" b="1" i="1" dirty="0"/>
              <a:t>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0A60E4-6F5F-BC40-9DFA-DDA1A5512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373581"/>
              </p:ext>
            </p:extLst>
          </p:nvPr>
        </p:nvGraphicFramePr>
        <p:xfrm>
          <a:off x="3267913" y="2160273"/>
          <a:ext cx="2849120" cy="155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248702B-5F5B-4C48-8AFB-A89600B654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48" y="2543364"/>
                <a:ext cx="2231414" cy="690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248702B-5F5B-4C48-8AFB-A89600B65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8" y="2543364"/>
                <a:ext cx="2231414" cy="69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09AB048-E81D-6E61-D614-6E12AF0A0E6A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271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3" grpId="0"/>
      <p:bldP spid="11" grpId="0"/>
      <p:bldP spid="12" grpId="0"/>
      <p:bldP spid="13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500063"/>
            <a:ext cx="6193625" cy="1398586"/>
          </a:xfrm>
        </p:spPr>
        <p:txBody>
          <a:bodyPr>
            <a:normAutofit/>
          </a:bodyPr>
          <a:lstStyle/>
          <a:p>
            <a:r>
              <a:rPr lang="en-US" dirty="0"/>
              <a:t>2. Use a ln-ln plot to find n</a:t>
            </a:r>
            <a:endParaRPr lang="en-US" i="1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98649"/>
            <a:ext cx="5844822" cy="4795661"/>
          </a:xfrm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Graph ln(DV) against ln(IV).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The slope of that line is our best estimate of the exponent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in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Based on our graph and LINEST(), choose the most appropriate value for n.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15224A0-115D-45BE-93EA-81CD7E8BE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158294"/>
              </p:ext>
            </p:extLst>
          </p:nvPr>
        </p:nvGraphicFramePr>
        <p:xfrm>
          <a:off x="6781800" y="500062"/>
          <a:ext cx="5410200" cy="311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C556725-D712-429B-B13A-B563344B6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889850"/>
              </p:ext>
            </p:extLst>
          </p:nvPr>
        </p:nvGraphicFramePr>
        <p:xfrm>
          <a:off x="6781800" y="3743326"/>
          <a:ext cx="5410200" cy="31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B64E4EBA-D0ED-418A-890E-5CD4498A2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4548" y="3743326"/>
                <a:ext cx="2231414" cy="690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B64E4EBA-D0ED-418A-890E-5CD4498A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48" y="3743326"/>
                <a:ext cx="2231414" cy="69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211CDC5-4790-4C65-3F48-463BB7D6FD68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42447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2DA19-D0D2-C043-BCE0-2509D14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0063"/>
            <a:ext cx="10515600" cy="1325563"/>
          </a:xfrm>
        </p:spPr>
        <p:txBody>
          <a:bodyPr/>
          <a:lstStyle/>
          <a:p>
            <a:r>
              <a:rPr lang="en-US" dirty="0"/>
              <a:t>We can use our growing understanding of the system to make informed choices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73422CA-2155-1D4E-902F-5731CFEF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2325688"/>
            <a:ext cx="5181600" cy="4326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We can use uncertainty to our advantage!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If we have a physical reason to believe that n is not the true value, </a:t>
            </a:r>
            <a:r>
              <a:rPr lang="en-US" b="1" dirty="0"/>
              <a:t>we can choose another number in our min </a:t>
            </a:r>
            <a:r>
              <a:rPr lang="en-US" b="1" dirty="0">
                <a:sym typeface="Wingdings" panose="05000000000000000000" pitchFamily="2" charset="2"/>
              </a:rPr>
              <a:t> max range</a:t>
            </a:r>
            <a:r>
              <a:rPr lang="en-US" b="1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3">
                <a:extLst>
                  <a:ext uri="{FF2B5EF4-FFF2-40B4-BE49-F238E27FC236}">
                    <a16:creationId xmlns:a16="http://schemas.microsoft.com/office/drawing/2014/main" id="{F956B72C-DE7C-9C46-95D2-FA52E20522C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62000" y="2325689"/>
              <a:ext cx="4471058" cy="37747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6252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2494806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360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990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Gravitation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𝐺𝑀𝑚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  <a:tr h="1335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Pendulums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0515177"/>
                      </a:ext>
                    </a:extLst>
                  </a:tr>
                  <a:tr h="1051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Stefan-Boltzmann Law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452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3">
                <a:extLst>
                  <a:ext uri="{FF2B5EF4-FFF2-40B4-BE49-F238E27FC236}">
                    <a16:creationId xmlns:a16="http://schemas.microsoft.com/office/drawing/2014/main" id="{F956B72C-DE7C-9C46-95D2-FA52E20522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6965299"/>
                  </p:ext>
                </p:extLst>
              </p:nvPr>
            </p:nvGraphicFramePr>
            <p:xfrm>
              <a:off x="762000" y="2325689"/>
              <a:ext cx="4471058" cy="37747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6252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2494806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990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Gravitation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695" t="-43038" r="-1015" b="-239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  <a:tr h="1335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Pendulums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695" t="-107619" r="-1015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515177"/>
                      </a:ext>
                    </a:extLst>
                  </a:tr>
                  <a:tr h="1051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Stefan-Boltzmann Law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695" t="-262651" r="-1015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4524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5A0FD63-7313-89C3-D580-F54FFBDB264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21102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C36279-D443-474B-91BD-0303D4F5302C}"/>
              </a:ext>
            </a:extLst>
          </p:cNvPr>
          <p:cNvSpPr/>
          <p:nvPr/>
        </p:nvSpPr>
        <p:spPr>
          <a:xfrm>
            <a:off x="1328737" y="2500313"/>
            <a:ext cx="3843337" cy="21717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Models/Equations</a:t>
            </a:r>
          </a:p>
          <a:p>
            <a:pPr algn="ctr"/>
            <a:r>
              <a:rPr lang="en-US" sz="2800" i="1" dirty="0"/>
              <a:t>expectations</a:t>
            </a:r>
            <a:endParaRPr lang="en-US" sz="36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DEE66-7350-5F4A-A2CF-50D7BC79B70D}"/>
              </a:ext>
            </a:extLst>
          </p:cNvPr>
          <p:cNvSpPr/>
          <p:nvPr/>
        </p:nvSpPr>
        <p:spPr>
          <a:xfrm>
            <a:off x="7019928" y="2500313"/>
            <a:ext cx="3843337" cy="2171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Real-World Data</a:t>
            </a:r>
          </a:p>
          <a:p>
            <a:pPr algn="ctr"/>
            <a:r>
              <a:rPr lang="en-US" sz="2800" i="1" dirty="0"/>
              <a:t>experimentation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3F7AB214-8789-CA41-964F-96A9F709F640}"/>
              </a:ext>
            </a:extLst>
          </p:cNvPr>
          <p:cNvSpPr/>
          <p:nvPr/>
        </p:nvSpPr>
        <p:spPr>
          <a:xfrm rot="10800000">
            <a:off x="3038476" y="4672013"/>
            <a:ext cx="5898358" cy="10715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 flip="none" rotWithShape="1">
            <a:gsLst>
              <a:gs pos="0">
                <a:schemeClr val="accent1"/>
              </a:gs>
              <a:gs pos="35000">
                <a:schemeClr val="accent2"/>
              </a:gs>
              <a:gs pos="100000">
                <a:schemeClr val="accent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852E2-E74D-C143-96DA-C053DA59023C}"/>
              </a:ext>
            </a:extLst>
          </p:cNvPr>
          <p:cNvSpPr txBox="1"/>
          <p:nvPr/>
        </p:nvSpPr>
        <p:spPr>
          <a:xfrm>
            <a:off x="5547694" y="5045630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lead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8400" y="1042988"/>
            <a:ext cx="47752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800" dirty="0"/>
              <a:t>No model </a:t>
            </a:r>
            <a:r>
              <a:rPr lang="en-US" sz="2800" dirty="0">
                <a:sym typeface="Wingdings" panose="05000000000000000000" pitchFamily="2" charset="2"/>
              </a:rPr>
              <a:t> no expectations </a:t>
            </a:r>
          </a:p>
          <a:p>
            <a:pPr algn="ctr"/>
            <a:r>
              <a:rPr lang="en-US" sz="2800" b="1" i="1" dirty="0">
                <a:sym typeface="Wingdings" panose="05000000000000000000" pitchFamily="2" charset="2"/>
              </a:rPr>
              <a:t>Where do we start?</a:t>
            </a:r>
            <a:endParaRPr lang="en-US" sz="2800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09F87-5516-679F-C756-48F7917FE5EF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147986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5844822" cy="1398586"/>
          </a:xfrm>
        </p:spPr>
        <p:txBody>
          <a:bodyPr>
            <a:normAutofit/>
          </a:bodyPr>
          <a:lstStyle/>
          <a:p>
            <a:r>
              <a:rPr lang="en-US" dirty="0"/>
              <a:t>More on finding n</a:t>
            </a:r>
            <a:endParaRPr lang="en-US" i="1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40028"/>
            <a:ext cx="5844822" cy="4795661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Rounded LINEST() Output: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I can go with n = 1.60 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… but what if I’d read a bunch of papers, and other scientists keep getting an exponent around 1.75?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3CDA9C-D2C3-457D-A5EF-15F17D541782}"/>
              </a:ext>
            </a:extLst>
          </p:cNvPr>
          <p:cNvGraphicFramePr>
            <a:graphicFrameLocks/>
          </p:cNvGraphicFramePr>
          <p:nvPr/>
        </p:nvGraphicFramePr>
        <p:xfrm>
          <a:off x="6781800" y="500062"/>
          <a:ext cx="5410200" cy="311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BCEA745-F3A0-438F-9913-5619DA30FA70}"/>
              </a:ext>
            </a:extLst>
          </p:cNvPr>
          <p:cNvGraphicFramePr>
            <a:graphicFrameLocks/>
          </p:cNvGraphicFramePr>
          <p:nvPr/>
        </p:nvGraphicFramePr>
        <p:xfrm>
          <a:off x="6781800" y="3743326"/>
          <a:ext cx="5410200" cy="31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C4CC45-9F52-4EB9-B9BE-E5D129912FBA}"/>
              </a:ext>
            </a:extLst>
          </p:cNvPr>
          <p:cNvGraphicFramePr>
            <a:graphicFrameLocks noGrp="1"/>
          </p:cNvGraphicFramePr>
          <p:nvPr/>
        </p:nvGraphicFramePr>
        <p:xfrm>
          <a:off x="1460500" y="2303145"/>
          <a:ext cx="3822702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573">
                  <a:extLst>
                    <a:ext uri="{9D8B030D-6E8A-4147-A177-3AD203B41FA5}">
                      <a16:colId xmlns:a16="http://schemas.microsoft.com/office/drawing/2014/main" val="3394258181"/>
                    </a:ext>
                  </a:extLst>
                </a:gridCol>
                <a:gridCol w="1553678">
                  <a:extLst>
                    <a:ext uri="{9D8B030D-6E8A-4147-A177-3AD203B41FA5}">
                      <a16:colId xmlns:a16="http://schemas.microsoft.com/office/drawing/2014/main" val="1074658015"/>
                    </a:ext>
                  </a:extLst>
                </a:gridCol>
                <a:gridCol w="1695451">
                  <a:extLst>
                    <a:ext uri="{9D8B030D-6E8A-4147-A177-3AD203B41FA5}">
                      <a16:colId xmlns:a16="http://schemas.microsoft.com/office/drawing/2014/main" val="1397665152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Slope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y-int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27648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847413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76270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61998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276320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690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FAA871E-DD48-BE8A-F15F-65167B23ACE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338244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5844822" cy="1398586"/>
          </a:xfrm>
        </p:spPr>
        <p:txBody>
          <a:bodyPr>
            <a:normAutofit/>
          </a:bodyPr>
          <a:lstStyle/>
          <a:p>
            <a:r>
              <a:rPr lang="en-US" dirty="0"/>
              <a:t>More on finding n</a:t>
            </a:r>
            <a:endParaRPr lang="en-US" i="1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40028"/>
            <a:ext cx="5844822" cy="4795661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Rounded LINEST() Output: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Your n value can be </a:t>
            </a:r>
            <a:r>
              <a:rPr lang="en-US" i="1" dirty="0"/>
              <a:t>any value in your range.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If you have physical reason to choose something other than your BE,</a:t>
            </a:r>
            <a:r>
              <a:rPr lang="en-US" i="1" dirty="0"/>
              <a:t> you absolutely can and should!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3CDA9C-D2C3-457D-A5EF-15F17D541782}"/>
              </a:ext>
            </a:extLst>
          </p:cNvPr>
          <p:cNvGraphicFramePr>
            <a:graphicFrameLocks/>
          </p:cNvGraphicFramePr>
          <p:nvPr/>
        </p:nvGraphicFramePr>
        <p:xfrm>
          <a:off x="6781800" y="500062"/>
          <a:ext cx="5410200" cy="311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BCEA745-F3A0-438F-9913-5619DA30FA70}"/>
              </a:ext>
            </a:extLst>
          </p:cNvPr>
          <p:cNvGraphicFramePr>
            <a:graphicFrameLocks/>
          </p:cNvGraphicFramePr>
          <p:nvPr/>
        </p:nvGraphicFramePr>
        <p:xfrm>
          <a:off x="6781800" y="3743326"/>
          <a:ext cx="5410200" cy="31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C4CC45-9F52-4EB9-B9BE-E5D129912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91950"/>
              </p:ext>
            </p:extLst>
          </p:nvPr>
        </p:nvGraphicFramePr>
        <p:xfrm>
          <a:off x="1460500" y="2303145"/>
          <a:ext cx="3822702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573">
                  <a:extLst>
                    <a:ext uri="{9D8B030D-6E8A-4147-A177-3AD203B41FA5}">
                      <a16:colId xmlns:a16="http://schemas.microsoft.com/office/drawing/2014/main" val="3394258181"/>
                    </a:ext>
                  </a:extLst>
                </a:gridCol>
                <a:gridCol w="1553678">
                  <a:extLst>
                    <a:ext uri="{9D8B030D-6E8A-4147-A177-3AD203B41FA5}">
                      <a16:colId xmlns:a16="http://schemas.microsoft.com/office/drawing/2014/main" val="1074658015"/>
                    </a:ext>
                  </a:extLst>
                </a:gridCol>
                <a:gridCol w="1695451">
                  <a:extLst>
                    <a:ext uri="{9D8B030D-6E8A-4147-A177-3AD203B41FA5}">
                      <a16:colId xmlns:a16="http://schemas.microsoft.com/office/drawing/2014/main" val="1397665152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Slope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y-int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27648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847413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76270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61998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276320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690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98343B-DF58-CB4A-B7CD-01B6A180A1ED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126839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E00A5-A39A-4666-95C1-3ACFD3EA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Think-Pair-Share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67E58-D652-43A5-AB16-98A4A644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/>
          <a:p>
            <a:r>
              <a:rPr lang="en-US" dirty="0"/>
              <a:t>In your groups, talk through the Think-Pair-Share on page 58.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BDF40F-0A80-8054-F2B4-BF09013BADF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7229-A2E7-13ED-631D-D8A25B99BB37}"/>
              </a:ext>
            </a:extLst>
          </p:cNvPr>
          <p:cNvSpPr txBox="1"/>
          <p:nvPr/>
        </p:nvSpPr>
        <p:spPr>
          <a:xfrm>
            <a:off x="6204857" y="4589463"/>
            <a:ext cx="51552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Roles: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A: 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B: Spokesperson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C: Discussion Leader</a:t>
            </a:r>
          </a:p>
        </p:txBody>
      </p:sp>
    </p:spTree>
    <p:extLst>
      <p:ext uri="{BB962C8B-B14F-4D97-AF65-F5344CB8AC3E}">
        <p14:creationId xmlns:p14="http://schemas.microsoft.com/office/powerpoint/2010/main" val="3554567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F03D57-A0DF-E74F-8045-3D9F5F1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5844822" cy="1398586"/>
          </a:xfrm>
        </p:spPr>
        <p:txBody>
          <a:bodyPr>
            <a:normAutofit/>
          </a:bodyPr>
          <a:lstStyle/>
          <a:p>
            <a:r>
              <a:rPr lang="en-US" dirty="0"/>
              <a:t>3. Use a y vs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graph to find C</a:t>
            </a:r>
            <a:endParaRPr lang="en-US" i="1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98649"/>
            <a:ext cx="5844822" cy="4795661"/>
          </a:xfrm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You now have an n value!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In a new column, calculate [IV]</a:t>
            </a:r>
            <a:r>
              <a:rPr lang="en-US" sz="3200" baseline="30000" dirty="0"/>
              <a:t>n</a:t>
            </a:r>
            <a:endParaRPr lang="en-US" baseline="30000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Graph DV against [IV]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The slope of that line is our coefficient 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dirty="0"/>
              <a:t> in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F215E47-8A4B-4074-A159-D2F3885BF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214655"/>
              </p:ext>
            </p:extLst>
          </p:nvPr>
        </p:nvGraphicFramePr>
        <p:xfrm>
          <a:off x="6781800" y="500062"/>
          <a:ext cx="5410200" cy="311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B81170BE-CF37-4C11-8507-6C95E4C1F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4548" y="4826918"/>
                <a:ext cx="2231414" cy="690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B81170BE-CF37-4C11-8507-6C95E4C1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48" y="4826918"/>
                <a:ext cx="2231414" cy="69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2ECF27B-BFBB-4D3C-854E-CF3703E63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025943"/>
              </p:ext>
            </p:extLst>
          </p:nvPr>
        </p:nvGraphicFramePr>
        <p:xfrm>
          <a:off x="6781800" y="3614735"/>
          <a:ext cx="5410200" cy="311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26FBC2B-11B1-92BE-9952-ADEB39F3381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14132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4896955-DC84-7A41-9749-7D3174B2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9CEF-9B3F-E940-84BE-B42024E7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58721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 we graph y vs. x</a:t>
            </a:r>
            <a:r>
              <a:rPr lang="en-US" baseline="30000" dirty="0"/>
              <a:t>1.69</a:t>
            </a:r>
            <a:r>
              <a:rPr lang="en-US" dirty="0"/>
              <a:t>, what should the slope of the best fit line be?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4D1E67-7DDD-4B27-9732-79B3AFB81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53442"/>
              </p:ext>
            </p:extLst>
          </p:nvPr>
        </p:nvGraphicFramePr>
        <p:xfrm>
          <a:off x="6781800" y="1917702"/>
          <a:ext cx="5410200" cy="311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3CA1BDC5-499D-4287-AD77-9BEC9F254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6748" y="1960563"/>
                <a:ext cx="2231414" cy="690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𝟔𝟗</m:t>
                          </m:r>
                        </m:sup>
                      </m:sSup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3CA1BDC5-499D-4287-AD77-9BEC9F25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748" y="1960563"/>
                <a:ext cx="2231414" cy="690305"/>
              </a:xfrm>
              <a:prstGeom prst="rect">
                <a:avLst/>
              </a:prstGeom>
              <a:blipFill>
                <a:blip r:embed="rId3"/>
                <a:stretch>
                  <a:fillRect l="-546" t="-885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2A385E9-96EB-CC0B-2F70-04A2650838F8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151913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4896955-DC84-7A41-9749-7D3174B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Write your model!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3B9FD19-6B4F-4AEE-B985-7C8742E81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887029"/>
              </p:ext>
            </p:extLst>
          </p:nvPr>
        </p:nvGraphicFramePr>
        <p:xfrm>
          <a:off x="838200" y="4023702"/>
          <a:ext cx="10515600" cy="254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252803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546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it looks 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0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Replace y and x with variable letters that makes sense for what you’re measuring/studying.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Replace C with the value you found — and include units!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52468"/>
                  </a:ext>
                </a:extLst>
              </a:tr>
              <a:tr h="746809">
                <a:tc>
                  <a:txBody>
                    <a:bodyPr/>
                    <a:lstStyle/>
                    <a:p>
                      <a:r>
                        <a:rPr lang="en-US" sz="2000" dirty="0"/>
                        <a:t>Replace n with the value you settled 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D436AF-8C5A-49FA-AFAF-C70120FCA21A}"/>
                  </a:ext>
                </a:extLst>
              </p:cNvPr>
              <p:cNvSpPr/>
              <p:nvPr/>
            </p:nvSpPr>
            <p:spPr>
              <a:xfrm>
                <a:off x="5132757" y="1975131"/>
                <a:ext cx="1566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D436AF-8C5A-49FA-AFAF-C70120FCA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57" y="1975131"/>
                <a:ext cx="15660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A9A2D9-DF33-42D4-9D99-A041860F0913}"/>
                  </a:ext>
                </a:extLst>
              </p:cNvPr>
              <p:cNvSpPr/>
              <p:nvPr/>
            </p:nvSpPr>
            <p:spPr>
              <a:xfrm>
                <a:off x="6096000" y="4460179"/>
                <a:ext cx="5257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A9A2D9-DF33-42D4-9D99-A041860F0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60179"/>
                <a:ext cx="52578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9537BC-F465-47F7-AF95-3AF6E1E97A82}"/>
              </a:ext>
            </a:extLst>
          </p:cNvPr>
          <p:cNvSpPr txBox="1"/>
          <p:nvPr/>
        </p:nvSpPr>
        <p:spPr>
          <a:xfrm>
            <a:off x="1392115" y="2754374"/>
            <a:ext cx="9407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I’m interested in how the saplings of a particular species of tree grow. I measure a bunch of trees’ diameters and masses because I think the total </a:t>
            </a:r>
            <a:r>
              <a:rPr lang="en-US" b="1" dirty="0"/>
              <a:t>mass depends on diameter</a:t>
            </a:r>
            <a:r>
              <a:rPr lang="en-US" dirty="0"/>
              <a:t>. Then I analyze the data and find </a:t>
            </a:r>
            <a:r>
              <a:rPr lang="en-US" b="1" dirty="0"/>
              <a:t>C = 2.38 </a:t>
            </a:r>
            <a:r>
              <a:rPr lang="en-US" b="1" u="sng" dirty="0"/>
              <a:t>+</a:t>
            </a:r>
            <a:r>
              <a:rPr lang="en-US" b="1" dirty="0"/>
              <a:t> 0.05 kg/cm</a:t>
            </a:r>
            <a:r>
              <a:rPr lang="en-US" b="1" baseline="30000" dirty="0"/>
              <a:t>1.89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n = 1.89</a:t>
            </a:r>
            <a:r>
              <a:rPr lang="en-US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9839C5-13A2-4B90-B520-591BF51A32B3}"/>
                  </a:ext>
                </a:extLst>
              </p:cNvPr>
              <p:cNvSpPr/>
              <p:nvPr/>
            </p:nvSpPr>
            <p:spPr>
              <a:xfrm>
                <a:off x="6096000" y="5178581"/>
                <a:ext cx="5257800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kg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𝟖𝟗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9839C5-13A2-4B90-B520-591BF51A3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78581"/>
                <a:ext cx="5257800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97F783-2CF8-4B83-9578-3F614A6FD961}"/>
                  </a:ext>
                </a:extLst>
              </p:cNvPr>
              <p:cNvSpPr/>
              <p:nvPr/>
            </p:nvSpPr>
            <p:spPr>
              <a:xfrm>
                <a:off x="6096000" y="5959909"/>
                <a:ext cx="5257800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=2.38 </m:t>
                      </m:r>
                      <m:f>
                        <m:fPr>
                          <m:type m:val="li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kg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1.89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97F783-2CF8-4B83-9578-3F614A6FD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959909"/>
                <a:ext cx="5257800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499F19F-4E01-26DD-3033-BAE168154FE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Our Process of Building a New Model</a:t>
            </a:r>
          </a:p>
        </p:txBody>
      </p:sp>
    </p:spTree>
    <p:extLst>
      <p:ext uri="{BB962C8B-B14F-4D97-AF65-F5344CB8AC3E}">
        <p14:creationId xmlns:p14="http://schemas.microsoft.com/office/powerpoint/2010/main" val="3427531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9DBB2B-2B9F-724E-9157-9D7EA5FCD06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bg1"/>
                </a:solidFill>
              </a:rPr>
              <a:t>This Week’s Lab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4896955-DC84-7A41-9749-7D3174B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System: Saxon Bowls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99FED2-D47B-6241-AE8D-CD1ACCD2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55813"/>
            <a:ext cx="4391025" cy="4121150"/>
          </a:xfrm>
        </p:spPr>
        <p:txBody>
          <a:bodyPr/>
          <a:lstStyle/>
          <a:p>
            <a:r>
              <a:rPr lang="en-US" dirty="0"/>
              <a:t>This Week’s Question: </a:t>
            </a:r>
          </a:p>
          <a:p>
            <a:pPr lvl="1"/>
            <a:r>
              <a:rPr lang="en-US" dirty="0"/>
              <a:t>What controls the rate of sinking of a Saxon bowl?</a:t>
            </a:r>
          </a:p>
          <a:p>
            <a:pPr lvl="1"/>
            <a:r>
              <a:rPr lang="en-US" dirty="0"/>
              <a:t>But, like, really specifically — you’ll build a new model describing this!</a:t>
            </a:r>
          </a:p>
        </p:txBody>
      </p:sp>
      <p:pic>
        <p:nvPicPr>
          <p:cNvPr id="10" name="Content Placeholder 9" descr="A picture containing indoor, orange, silver&#10;&#10;Description automatically generated">
            <a:extLst>
              <a:ext uri="{FF2B5EF4-FFF2-40B4-BE49-F238E27FC236}">
                <a16:creationId xmlns:a16="http://schemas.microsoft.com/office/drawing/2014/main" id="{FB08F5DA-DBCB-D544-8C0C-4D39C87F7B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330" b="10307"/>
          <a:stretch/>
        </p:blipFill>
        <p:spPr>
          <a:xfrm>
            <a:off x="5595938" y="2055813"/>
            <a:ext cx="6596062" cy="3602037"/>
          </a:xfrm>
        </p:spPr>
      </p:pic>
    </p:spTree>
    <p:extLst>
      <p:ext uri="{BB962C8B-B14F-4D97-AF65-F5344CB8AC3E}">
        <p14:creationId xmlns:p14="http://schemas.microsoft.com/office/powerpoint/2010/main" val="26944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4896955-DC84-7A41-9749-7D3174B2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dirty="0"/>
              <a:t>Resources in the Lab 10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9CEF-9B3F-E940-84BE-B42024E7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0562"/>
            <a:ext cx="10515599" cy="46815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This PPT</a:t>
            </a:r>
          </a:p>
          <a:p>
            <a:pPr>
              <a:buFontTx/>
              <a:buChar char="-"/>
            </a:pPr>
            <a:r>
              <a:rPr lang="en-US" i="1" dirty="0"/>
              <a:t>Linearization and Logarithm Resources</a:t>
            </a:r>
          </a:p>
          <a:p>
            <a:pPr lvl="1">
              <a:buFontTx/>
              <a:buChar char="-"/>
            </a:pPr>
            <a:r>
              <a:rPr lang="en-US" dirty="0"/>
              <a:t>Khan Academy on logarithms</a:t>
            </a:r>
          </a:p>
          <a:p>
            <a:pPr lvl="2">
              <a:buFontTx/>
              <a:buChar char="-"/>
            </a:pPr>
            <a:r>
              <a:rPr lang="en-US" dirty="0"/>
              <a:t>You can review as much as you like!</a:t>
            </a:r>
          </a:p>
          <a:p>
            <a:pPr lvl="1">
              <a:buFontTx/>
              <a:buChar char="-"/>
            </a:pPr>
            <a:r>
              <a:rPr lang="en-US" dirty="0"/>
              <a:t>Excel demo vid!</a:t>
            </a:r>
          </a:p>
          <a:p>
            <a:pPr lvl="2">
              <a:buFontTx/>
              <a:buChar char="-"/>
            </a:pPr>
            <a:r>
              <a:rPr lang="en-US" dirty="0"/>
              <a:t>Takes you through the whole process, from raw data to the final model.</a:t>
            </a:r>
          </a:p>
          <a:p>
            <a:pPr lvl="1">
              <a:buFontTx/>
              <a:buChar char="-"/>
            </a:pPr>
            <a:r>
              <a:rPr lang="en-US" i="1" dirty="0"/>
              <a:t>Data manipulation with natural logs </a:t>
            </a:r>
            <a:r>
              <a:rPr lang="en-US" dirty="0"/>
              <a:t>flowchart</a:t>
            </a:r>
          </a:p>
          <a:p>
            <a:pPr lvl="2">
              <a:buFontTx/>
              <a:buChar char="-"/>
            </a:pPr>
            <a:r>
              <a:rPr lang="en-US" dirty="0"/>
              <a:t>An overview of the process</a:t>
            </a:r>
          </a:p>
          <a:p>
            <a:pPr>
              <a:buFontTx/>
              <a:buChar char="-"/>
            </a:pPr>
            <a:r>
              <a:rPr lang="en-US" dirty="0"/>
              <a:t>Lab Stuff &gt; Demonstration of Timing Process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C5803-A651-4B7F-AB76-F6BB846FE89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7137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ADB46-DA6E-405A-BA34-A3728690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31604"/>
          </a:xfrm>
        </p:spPr>
        <p:txBody>
          <a:bodyPr/>
          <a:lstStyle/>
          <a:p>
            <a:r>
              <a:rPr lang="en-US" dirty="0"/>
              <a:t>Brainstorm!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1ABD-F4B6-4B10-8FB1-5197DEF0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1343"/>
            <a:ext cx="5264150" cy="22483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we use the skills we’ve learned so far to study a system for which a mathematical model does not exist?</a:t>
            </a:r>
          </a:p>
          <a:p>
            <a:endParaRPr lang="en-US" dirty="0"/>
          </a:p>
          <a:p>
            <a:r>
              <a:rPr lang="en-US" dirty="0"/>
              <a:t>First: Brainstorm independently</a:t>
            </a:r>
          </a:p>
          <a:p>
            <a:r>
              <a:rPr lang="en-US" dirty="0"/>
              <a:t>Then: Discuss with your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F37CE-156F-0792-C957-C0A99821183E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Why are we doing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6AEA5-81C6-9363-0CA8-A57B568304DC}"/>
              </a:ext>
            </a:extLst>
          </p:cNvPr>
          <p:cNvSpPr txBox="1"/>
          <p:nvPr/>
        </p:nvSpPr>
        <p:spPr>
          <a:xfrm>
            <a:off x="6192157" y="3841343"/>
            <a:ext cx="51552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Roles: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A: 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B: Spokesperson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Partner C: Discussion Leader</a:t>
            </a:r>
          </a:p>
        </p:txBody>
      </p:sp>
    </p:spTree>
    <p:extLst>
      <p:ext uri="{BB962C8B-B14F-4D97-AF65-F5344CB8AC3E}">
        <p14:creationId xmlns:p14="http://schemas.microsoft.com/office/powerpoint/2010/main" val="5333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our data should produce a model like this:</a:t>
            </a:r>
          </a:p>
          <a:p>
            <a:pPr marL="0" indent="0" algn="ctr">
              <a:buNone/>
            </a:pPr>
            <a:r>
              <a:rPr lang="en-US" sz="3600" i="1" dirty="0"/>
              <a:t>y = </a:t>
            </a:r>
            <a:r>
              <a:rPr lang="en-US" sz="3600" i="1" dirty="0" err="1"/>
              <a:t>Cx</a:t>
            </a:r>
            <a:r>
              <a:rPr lang="en-US" sz="3600" i="1" baseline="30000" dirty="0" err="1"/>
              <a:t>n</a:t>
            </a:r>
            <a:endParaRPr lang="en-US" sz="3600" i="1" baseline="30000" dirty="0"/>
          </a:p>
          <a:p>
            <a:r>
              <a:rPr lang="en-US" dirty="0"/>
              <a:t>y: dependent variable</a:t>
            </a:r>
          </a:p>
          <a:p>
            <a:r>
              <a:rPr lang="en-US" dirty="0"/>
              <a:t>C: some constant</a:t>
            </a:r>
          </a:p>
          <a:p>
            <a:r>
              <a:rPr lang="en-US" dirty="0"/>
              <a:t>x: independent variable</a:t>
            </a:r>
          </a:p>
          <a:p>
            <a:r>
              <a:rPr lang="en-US" dirty="0"/>
              <a:t>n: some other constant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615C2-40BD-C15C-7108-7A8F57AE737A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9438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our data should produce a model like this:</a:t>
            </a:r>
          </a:p>
          <a:p>
            <a:pPr marL="0" indent="0" algn="ctr">
              <a:buNone/>
            </a:pPr>
            <a:r>
              <a:rPr lang="en-US" i="1" dirty="0"/>
              <a:t>y = </a:t>
            </a:r>
            <a:r>
              <a:rPr lang="en-US" i="1" dirty="0" err="1"/>
              <a:t>Cx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r>
              <a:rPr lang="en-US" dirty="0"/>
              <a:t>y: dependent variable</a:t>
            </a:r>
          </a:p>
          <a:p>
            <a:r>
              <a:rPr lang="en-US" dirty="0"/>
              <a:t>C: some constant</a:t>
            </a:r>
          </a:p>
          <a:p>
            <a:r>
              <a:rPr lang="en-US" dirty="0"/>
              <a:t>x: independent variable</a:t>
            </a:r>
          </a:p>
          <a:p>
            <a:r>
              <a:rPr lang="en-US" dirty="0"/>
              <a:t>n: some other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3897104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𝐺𝑀𝑚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3897104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53529" r="-780" b="-1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182517" r="-780" b="-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381132" r="-780" b="-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23A9724-AF7C-ACBE-BD3C-E667DEE3AF9B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251742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our data should produce a model like this: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i="1" dirty="0"/>
              <a:t> = </a:t>
            </a:r>
            <a:r>
              <a:rPr lang="en-US" i="1" dirty="0" err="1"/>
              <a:t>Cx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r>
              <a:rPr lang="en-US" dirty="0"/>
              <a:t>y: dependent variable</a:t>
            </a:r>
          </a:p>
          <a:p>
            <a:r>
              <a:rPr lang="en-US" dirty="0"/>
              <a:t>C: some constant</a:t>
            </a:r>
          </a:p>
          <a:p>
            <a:r>
              <a:rPr lang="en-US" dirty="0"/>
              <a:t>x: independent variable</a:t>
            </a:r>
          </a:p>
          <a:p>
            <a:r>
              <a:rPr lang="en-US" dirty="0"/>
              <a:t>n: some other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1510760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𝐺𝑀𝑚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1510760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53529" r="-780" b="-1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182517" r="-780" b="-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381132" r="-780" b="-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56A0858-0275-79FB-2015-874670F11801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96417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our data should produce a model like this: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i="1" dirty="0"/>
              <a:t> = </a:t>
            </a:r>
            <a:r>
              <a:rPr lang="en-US" b="1" i="1" dirty="0" err="1">
                <a:solidFill>
                  <a:srgbClr val="0070C0"/>
                </a:solidFill>
              </a:rPr>
              <a:t>C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r>
              <a:rPr lang="en-US" dirty="0"/>
              <a:t>y: dependent variable</a:t>
            </a:r>
          </a:p>
          <a:p>
            <a:r>
              <a:rPr lang="en-US" dirty="0"/>
              <a:t>C: some constant</a:t>
            </a:r>
          </a:p>
          <a:p>
            <a:r>
              <a:rPr lang="en-US" dirty="0"/>
              <a:t>x: independent variable</a:t>
            </a:r>
          </a:p>
          <a:p>
            <a:r>
              <a:rPr lang="en-US" dirty="0"/>
              <a:t>n: some other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22538881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𝑮𝑴𝒎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22538881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53529" r="-780" b="-1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182517" r="-780" b="-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381132" r="-780" b="-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1CDCDD2-0C08-3C51-B2AB-6A94FD624610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116290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CAF-7E94-8C4E-8BFB-1D931A6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3"/>
          </a:xfrm>
        </p:spPr>
        <p:txBody>
          <a:bodyPr/>
          <a:lstStyle/>
          <a:p>
            <a:r>
              <a:rPr lang="en-US" b="1" dirty="0"/>
              <a:t>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7A38-AD11-1647-8226-7184A194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our data should produce a model like this: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i="1" dirty="0"/>
              <a:t> = </a:t>
            </a:r>
            <a:r>
              <a:rPr lang="en-US" b="1" i="1" dirty="0" err="1">
                <a:solidFill>
                  <a:srgbClr val="0070C0"/>
                </a:solidFill>
              </a:rPr>
              <a:t>C</a:t>
            </a:r>
            <a:r>
              <a:rPr lang="en-US" b="1" i="1" dirty="0" err="1">
                <a:solidFill>
                  <a:srgbClr val="FF6600"/>
                </a:solidFill>
              </a:rPr>
              <a:t>x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r>
              <a:rPr lang="en-US" dirty="0"/>
              <a:t>y: dependent variable</a:t>
            </a:r>
          </a:p>
          <a:p>
            <a:r>
              <a:rPr lang="en-US" dirty="0"/>
              <a:t>C: some constant</a:t>
            </a:r>
          </a:p>
          <a:p>
            <a:r>
              <a:rPr lang="en-US" dirty="0"/>
              <a:t>x: independent variable</a:t>
            </a:r>
          </a:p>
          <a:p>
            <a:r>
              <a:rPr lang="en-US" dirty="0"/>
              <a:t>n: some other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203532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𝑮𝑴𝒎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114792" marR="114792" anchor="ctr"/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4240D2B9-D370-481C-986D-1D30CD3D20A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203532"/>
                  </p:ext>
                </p:extLst>
              </p:nvPr>
            </p:nvGraphicFramePr>
            <p:xfrm>
              <a:off x="5436578" y="3297522"/>
              <a:ext cx="5917222" cy="3060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15">
                      <a:extLst>
                        <a:ext uri="{9D8B030D-6E8A-4147-A177-3AD203B41FA5}">
                          <a16:colId xmlns:a16="http://schemas.microsoft.com/office/drawing/2014/main" val="2489921160"/>
                        </a:ext>
                      </a:extLst>
                    </a:gridCol>
                    <a:gridCol w="3120307">
                      <a:extLst>
                        <a:ext uri="{9D8B030D-6E8A-4147-A177-3AD203B41FA5}">
                          <a16:colId xmlns:a16="http://schemas.microsoft.com/office/drawing/2014/main" val="148215403"/>
                        </a:ext>
                      </a:extLst>
                    </a:gridCol>
                  </a:tblGrid>
                  <a:tr h="51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marL="114792" marR="11479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</a:t>
                          </a:r>
                        </a:p>
                      </a:txBody>
                      <a:tcPr marL="114792" marR="114792"/>
                    </a:tc>
                    <a:extLst>
                      <a:ext uri="{0D108BD9-81ED-4DB2-BD59-A6C34878D82A}">
                        <a16:rowId xmlns:a16="http://schemas.microsoft.com/office/drawing/2014/main" val="2447167506"/>
                      </a:ext>
                    </a:extLst>
                  </a:tr>
                  <a:tr h="1029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Pendulums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53529" r="-780" b="-1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92465"/>
                      </a:ext>
                    </a:extLst>
                  </a:tr>
                  <a:tr h="870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Density w/ </a:t>
                          </a:r>
                          <a:r>
                            <a:rPr lang="en-US" sz="2400" baseline="0" dirty="0"/>
                            <a:t>spheres</a:t>
                          </a:r>
                          <a:endParaRPr lang="en-US" sz="2400" dirty="0"/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182517" r="-780" b="-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655070"/>
                      </a:ext>
                    </a:extLst>
                  </a:tr>
                  <a:tr h="646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Gravitation</a:t>
                          </a:r>
                        </a:p>
                      </a:txBody>
                      <a:tcPr marL="114792" marR="114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4792" marR="114792" anchor="ctr">
                        <a:blipFill>
                          <a:blip r:embed="rId2"/>
                          <a:stretch>
                            <a:fillRect l="-89669" t="-381132" r="-780" b="-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2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DEC48F2-D3B8-950C-3C4A-2F1F815FF9AA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Intro to Power Laws</a:t>
            </a:r>
          </a:p>
        </p:txBody>
      </p:sp>
    </p:spTree>
    <p:extLst>
      <p:ext uri="{BB962C8B-B14F-4D97-AF65-F5344CB8AC3E}">
        <p14:creationId xmlns:p14="http://schemas.microsoft.com/office/powerpoint/2010/main" val="98268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14423</TotalTime>
  <Words>1995</Words>
  <Application>Microsoft Macintosh PowerPoint</Application>
  <PresentationFormat>Widescreen</PresentationFormat>
  <Paragraphs>407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Wingdings 3</vt:lpstr>
      <vt:lpstr>Office Theme</vt:lpstr>
      <vt:lpstr>Today’s Plan</vt:lpstr>
      <vt:lpstr>PowerPoint Presentation</vt:lpstr>
      <vt:lpstr>PowerPoint Presentation</vt:lpstr>
      <vt:lpstr>Brainstorm!</vt:lpstr>
      <vt:lpstr>POWER LAWS</vt:lpstr>
      <vt:lpstr>POWER LAWS</vt:lpstr>
      <vt:lpstr>POWER LAWS</vt:lpstr>
      <vt:lpstr>POWER LAWS</vt:lpstr>
      <vt:lpstr>POWER LAWS</vt:lpstr>
      <vt:lpstr>POWER LAWS</vt:lpstr>
      <vt:lpstr>Sample Problem!</vt:lpstr>
      <vt:lpstr>What’s going on w/ C and n?</vt:lpstr>
      <vt:lpstr>Constants give us information about our system!</vt:lpstr>
      <vt:lpstr>Building a new model with y = Cxn</vt:lpstr>
      <vt:lpstr>PowerPoint Presentation</vt:lpstr>
      <vt:lpstr>1. Gather data, take natural logs</vt:lpstr>
      <vt:lpstr>Logarithms and exponents</vt:lpstr>
      <vt:lpstr>Logarithms in general</vt:lpstr>
      <vt:lpstr>Logarithms in general</vt:lpstr>
      <vt:lpstr>Logarithms in general</vt:lpstr>
      <vt:lpstr>Logarithms in general</vt:lpstr>
      <vt:lpstr>Logarithms in general</vt:lpstr>
      <vt:lpstr>Using the natural log  ln</vt:lpstr>
      <vt:lpstr>Handy log rules</vt:lpstr>
      <vt:lpstr>Handy log rules</vt:lpstr>
      <vt:lpstr>Q4U: Why do we need to take the log of IV and DV?</vt:lpstr>
      <vt:lpstr>Linearizing power functions</vt:lpstr>
      <vt:lpstr>2. Use a ln-ln plot to find n</vt:lpstr>
      <vt:lpstr>We can use our growing understanding of the system to make informed choices</vt:lpstr>
      <vt:lpstr>More on finding n</vt:lpstr>
      <vt:lpstr>More on finding n</vt:lpstr>
      <vt:lpstr>Think-Pair-Share</vt:lpstr>
      <vt:lpstr>3. Use a y vs xn graph to find C</vt:lpstr>
      <vt:lpstr>Why it works</vt:lpstr>
      <vt:lpstr>4. Write your model!</vt:lpstr>
      <vt:lpstr>This Week’s System: Saxon Bowls</vt:lpstr>
      <vt:lpstr>Resources in the Lab 10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Plan</dc:title>
  <dc:creator>Stevens, Laura</dc:creator>
  <cp:lastModifiedBy>Laura Stevens</cp:lastModifiedBy>
  <cp:revision>126</cp:revision>
  <dcterms:created xsi:type="dcterms:W3CDTF">2021-11-03T17:57:23Z</dcterms:created>
  <dcterms:modified xsi:type="dcterms:W3CDTF">2025-02-27T22:39:56Z</dcterms:modified>
</cp:coreProperties>
</file>