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0" r:id="rId6"/>
    <p:sldId id="259" r:id="rId7"/>
    <p:sldId id="261" r:id="rId8"/>
    <p:sldId id="262" r:id="rId9"/>
    <p:sldId id="267" r:id="rId10"/>
    <p:sldId id="268" r:id="rId11"/>
    <p:sldId id="271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DF32F1-24D4-07E4-B410-41D0AC5FA9FE}" v="16" dt="2022-05-16T09:24:53.082"/>
    <p1510:client id="{482A265C-8380-41E2-BAB2-4A9D9E29495F}" v="5" dt="2022-05-16T00:50:23.757"/>
    <p1510:client id="{4F2DD5EE-1313-A3E8-C41E-023719C93029}" v="13" dt="2022-05-16T10:43:58.360"/>
    <p1510:client id="{52230DB0-2530-4F29-B8BD-374E2191ED02}" v="1159" dt="2022-05-16T15:39:42.477"/>
    <p1510:client id="{6BA22B89-3468-4DD1-8AE5-5336BF0A29C0}" v="883" dt="2022-05-16T15:02:15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D0DFD5-A6FE-4C0B-A1F8-745847E6F9E5}" type="datetimeFigureOut">
              <a:rPr lang="es-MX" smtClean="0"/>
              <a:t>16/05/2022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D3F9A6-0A4B-46E7-9695-E4D1A88C6F15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19877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DFD5-A6FE-4C0B-A1F8-745847E6F9E5}" type="datetimeFigureOut">
              <a:rPr lang="es-MX" smtClean="0"/>
              <a:t>16/05/2022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F9A6-0A4B-46E7-9695-E4D1A88C6F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661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DFD5-A6FE-4C0B-A1F8-745847E6F9E5}" type="datetimeFigureOut">
              <a:rPr lang="es-MX" smtClean="0"/>
              <a:t>16/05/2022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F9A6-0A4B-46E7-9695-E4D1A88C6F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0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DFD5-A6FE-4C0B-A1F8-745847E6F9E5}" type="datetimeFigureOut">
              <a:rPr lang="es-MX" smtClean="0"/>
              <a:t>16/05/2022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F9A6-0A4B-46E7-9695-E4D1A88C6F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005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DFD5-A6FE-4C0B-A1F8-745847E6F9E5}" type="datetimeFigureOut">
              <a:rPr lang="es-MX" smtClean="0"/>
              <a:t>16/05/2022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F9A6-0A4B-46E7-9695-E4D1A88C6F15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34031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DFD5-A6FE-4C0B-A1F8-745847E6F9E5}" type="datetimeFigureOut">
              <a:rPr lang="es-MX" smtClean="0"/>
              <a:t>16/05/2022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F9A6-0A4B-46E7-9695-E4D1A88C6F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130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DFD5-A6FE-4C0B-A1F8-745847E6F9E5}" type="datetimeFigureOut">
              <a:rPr lang="es-MX" smtClean="0"/>
              <a:t>16/05/2022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F9A6-0A4B-46E7-9695-E4D1A88C6F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848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DFD5-A6FE-4C0B-A1F8-745847E6F9E5}" type="datetimeFigureOut">
              <a:rPr lang="es-MX" smtClean="0"/>
              <a:t>16/05/2022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F9A6-0A4B-46E7-9695-E4D1A88C6F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819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DFD5-A6FE-4C0B-A1F8-745847E6F9E5}" type="datetimeFigureOut">
              <a:rPr lang="es-MX" smtClean="0"/>
              <a:t>16/05/2022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F9A6-0A4B-46E7-9695-E4D1A88C6F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697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DFD5-A6FE-4C0B-A1F8-745847E6F9E5}" type="datetimeFigureOut">
              <a:rPr lang="es-MX" smtClean="0"/>
              <a:t>16/05/2022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F9A6-0A4B-46E7-9695-E4D1A88C6F15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016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DFD5-A6FE-4C0B-A1F8-745847E6F9E5}" type="datetimeFigureOut">
              <a:rPr lang="es-MX" smtClean="0"/>
              <a:t>16/05/2022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F9A6-0A4B-46E7-9695-E4D1A88C6F15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540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1D0DFD5-A6FE-4C0B-A1F8-745847E6F9E5}" type="datetimeFigureOut">
              <a:rPr lang="es-MX" smtClean="0"/>
              <a:t>16/05/2022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4D3F9A6-0A4B-46E7-9695-E4D1A88C6F15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226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DB007-8D14-D12B-AA5E-C20B7764C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Algoritmos de clasificación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2BA856-E859-84A7-FF83-BADE22229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1600"/>
              <a:t>Laura Griselda González Camacho</a:t>
            </a:r>
          </a:p>
          <a:p>
            <a:r>
              <a:rPr lang="es-ES" sz="1600"/>
              <a:t>Jazmín </a:t>
            </a:r>
            <a:r>
              <a:rPr lang="es-ES" sz="1600" err="1"/>
              <a:t>Nahíl</a:t>
            </a:r>
            <a:r>
              <a:rPr lang="es-ES" sz="1600"/>
              <a:t> Méndez Santana</a:t>
            </a:r>
          </a:p>
          <a:p>
            <a:r>
              <a:rPr lang="es-ES" sz="1600"/>
              <a:t>Uziel </a:t>
            </a:r>
            <a:r>
              <a:rPr lang="es-ES" sz="1600" err="1"/>
              <a:t>Solis</a:t>
            </a:r>
            <a:r>
              <a:rPr lang="es-ES" sz="1600"/>
              <a:t> Gómez</a:t>
            </a:r>
            <a:endParaRPr lang="es-MX" sz="1600"/>
          </a:p>
        </p:txBody>
      </p:sp>
    </p:spTree>
    <p:extLst>
      <p:ext uri="{BB962C8B-B14F-4D97-AF65-F5344CB8AC3E}">
        <p14:creationId xmlns:p14="http://schemas.microsoft.com/office/powerpoint/2010/main" val="422811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CE37C-E901-70A3-D466-E6FEBB5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¿Qué cosas del curso se utilizaron?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122BD-40C0-4231-C09C-31014A0A7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4076"/>
            <a:ext cx="9601200" cy="429324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Encapsulamiento</a:t>
            </a:r>
          </a:p>
          <a:p>
            <a:pPr lvl="1"/>
            <a:r>
              <a:rPr lang="es-ES" dirty="0" err="1"/>
              <a:t>getters</a:t>
            </a:r>
            <a:r>
              <a:rPr lang="es-ES" dirty="0"/>
              <a:t>, </a:t>
            </a:r>
            <a:r>
              <a:rPr lang="es-ES" dirty="0" err="1"/>
              <a:t>setters</a:t>
            </a:r>
            <a:r>
              <a:rPr lang="es-ES" dirty="0"/>
              <a:t>, </a:t>
            </a:r>
            <a:r>
              <a:rPr lang="es-ES" dirty="0" err="1"/>
              <a:t>toString</a:t>
            </a:r>
            <a:r>
              <a:rPr lang="es-ES" dirty="0"/>
              <a:t>…</a:t>
            </a:r>
          </a:p>
          <a:p>
            <a:r>
              <a:rPr lang="es-ES" dirty="0"/>
              <a:t>Modificadores</a:t>
            </a:r>
          </a:p>
          <a:p>
            <a:pPr lvl="1"/>
            <a:r>
              <a:rPr lang="es-ES" dirty="0" err="1"/>
              <a:t>finals</a:t>
            </a:r>
            <a:r>
              <a:rPr lang="es-ES" dirty="0"/>
              <a:t> y </a:t>
            </a:r>
            <a:r>
              <a:rPr lang="es-ES" dirty="0" err="1"/>
              <a:t>static</a:t>
            </a:r>
            <a:endParaRPr lang="es-ES" dirty="0"/>
          </a:p>
          <a:p>
            <a:r>
              <a:rPr lang="es-ES" dirty="0"/>
              <a:t>Especialización </a:t>
            </a:r>
          </a:p>
          <a:p>
            <a:pPr lvl="1"/>
            <a:r>
              <a:rPr lang="es-ES" dirty="0"/>
              <a:t>Métodos abstractos, clase abstracta</a:t>
            </a:r>
          </a:p>
          <a:p>
            <a:r>
              <a:rPr lang="es-ES" dirty="0"/>
              <a:t>Interfaces</a:t>
            </a:r>
          </a:p>
          <a:p>
            <a:pPr lvl="1"/>
            <a:r>
              <a:rPr lang="es-ES" dirty="0"/>
              <a:t>Clases implementadoras</a:t>
            </a:r>
          </a:p>
          <a:p>
            <a:r>
              <a:rPr lang="es-ES" dirty="0"/>
              <a:t>Administración de excepciones</a:t>
            </a:r>
          </a:p>
          <a:p>
            <a:pPr lvl="1"/>
            <a:r>
              <a:rPr lang="es-ES" u="sng"/>
              <a:t>Excepciones</a:t>
            </a:r>
          </a:p>
          <a:p>
            <a:r>
              <a:rPr lang="es-ES" dirty="0"/>
              <a:t>Clases </a:t>
            </a:r>
            <a:r>
              <a:rPr lang="es-ES" dirty="0" err="1"/>
              <a:t>génericas</a:t>
            </a:r>
            <a:endParaRPr lang="es-ES" dirty="0"/>
          </a:p>
          <a:p>
            <a:pPr lvl="1"/>
            <a:r>
              <a:rPr lang="es-ES" dirty="0" err="1"/>
              <a:t>Collections</a:t>
            </a:r>
            <a:r>
              <a:rPr lang="es-ES" dirty="0"/>
              <a:t>, List, Set…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8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lendario&#10;&#10;Descripción generada automáticamente con confianza media">
            <a:extLst>
              <a:ext uri="{FF2B5EF4-FFF2-40B4-BE49-F238E27FC236}">
                <a16:creationId xmlns:a16="http://schemas.microsoft.com/office/drawing/2014/main" id="{71DC5EB5-F48C-5882-DF20-DCE62C3CF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7102"/>
            <a:ext cx="12192000" cy="422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D83F9-2903-C8D1-9F17-DC9529CD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Líneas de código para la API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A976B-CD8F-E9D6-C466-85C7631C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985"/>
            <a:ext cx="9601200" cy="5185457"/>
          </a:xfrm>
        </p:spPr>
        <p:txBody>
          <a:bodyPr>
            <a:normAutofit/>
          </a:bodyPr>
          <a:lstStyle/>
          <a:p>
            <a:r>
              <a:rPr lang="es-ES" dirty="0"/>
              <a:t>Si solo se requiere clasificar una </a:t>
            </a:r>
            <a:r>
              <a:rPr lang="es-ES" dirty="0" err="1"/>
              <a:t>sample</a:t>
            </a:r>
            <a:r>
              <a:rPr lang="es-ES" dirty="0"/>
              <a:t> desde un </a:t>
            </a:r>
            <a:r>
              <a:rPr lang="es-ES" dirty="0" err="1"/>
              <a:t>DataSet</a:t>
            </a:r>
            <a:r>
              <a:rPr lang="es-ES" dirty="0"/>
              <a:t>, se requieren las siguientes líneas: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ds1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DataSet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"colores.xls"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Nombre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del </a:t>
            </a:r>
            <a:r>
              <a:rPr lang="en-US" sz="1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archivo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.</a:t>
            </a:r>
            <a:r>
              <a:rPr lang="en-US" sz="1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xls</a:t>
            </a:r>
            <a:endParaRPr lang="en-US" sz="1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Classifier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knn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KnnClassifier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(4);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K = </a:t>
            </a:r>
            <a:r>
              <a:rPr lang="en-US" sz="1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Numero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de </a:t>
            </a:r>
            <a:r>
              <a:rPr lang="en-US" sz="1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vecinos</a:t>
            </a:r>
            <a:endParaRPr lang="en-US" sz="1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sz="1800" b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knn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.setDataset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ds1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knn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.setDistance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KnnClassifier.</a:t>
            </a:r>
            <a:r>
              <a:rPr lang="en-US" sz="1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EUCLIDEAN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//Formula de </a:t>
            </a:r>
            <a:r>
              <a:rPr lang="en-US" sz="1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distancia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deseada</a:t>
            </a:r>
            <a:endParaRPr lang="en-US" sz="1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Sample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Sample (240, 30, 250);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Nuevos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datos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 </a:t>
            </a:r>
            <a:r>
              <a:rPr lang="en-US" sz="1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clasificar</a:t>
            </a:r>
            <a:endParaRPr lang="en-US" sz="1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knn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.classify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Muestra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la </a:t>
            </a:r>
            <a:r>
              <a:rPr lang="en-US" sz="1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clase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de </a:t>
            </a:r>
            <a:r>
              <a:rPr lang="en-US" sz="1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los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datos</a:t>
            </a:r>
            <a:endParaRPr lang="en-US" sz="18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51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77EB6-F82C-C08B-C486-3061A6FC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315" y="2183990"/>
            <a:ext cx="8499987" cy="2490019"/>
          </a:xfrm>
        </p:spPr>
        <p:txBody>
          <a:bodyPr>
            <a:normAutofit/>
          </a:bodyPr>
          <a:lstStyle/>
          <a:p>
            <a:r>
              <a:rPr lang="es-ES" sz="8800" dirty="0"/>
              <a:t>Demostración…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30505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entajas y Desventajas de los Algoritmos de Clasificación - 🤖 Aprende IA">
            <a:extLst>
              <a:ext uri="{FF2B5EF4-FFF2-40B4-BE49-F238E27FC236}">
                <a16:creationId xmlns:a16="http://schemas.microsoft.com/office/drawing/2014/main" id="{DC14B810-AACE-5089-6D62-C34EA38A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5" y="1151875"/>
            <a:ext cx="6900380" cy="455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BBC266-E8FD-DC2A-CD9D-42B4C5D9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339" y="1648878"/>
            <a:ext cx="3176246" cy="14145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/>
              <a:t>Nuestra API</a:t>
            </a:r>
          </a:p>
        </p:txBody>
      </p:sp>
      <p:pic>
        <p:nvPicPr>
          <p:cNvPr id="1028" name="Picture 4" descr="Logo de Microsoft Excel: la historia y el significado de logotipo, la marca  y el simbolo. | png, vector">
            <a:extLst>
              <a:ext uri="{FF2B5EF4-FFF2-40B4-BE49-F238E27FC236}">
                <a16:creationId xmlns:a16="http://schemas.microsoft.com/office/drawing/2014/main" id="{8DDBB936-C6DC-D8E3-1F82-A3A416E60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088" y="3679780"/>
            <a:ext cx="1840681" cy="180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165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9587D0-182F-78EE-E8F1-E53CE1221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6318" y="87399"/>
            <a:ext cx="4443984" cy="823912"/>
          </a:xfrm>
        </p:spPr>
        <p:txBody>
          <a:bodyPr/>
          <a:lstStyle/>
          <a:p>
            <a:r>
              <a:rPr lang="es-ES"/>
              <a:t>No incluye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87552E-FD2B-AEBD-35EF-D2AB9652C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14516" y="1002214"/>
            <a:ext cx="4443984" cy="2562193"/>
          </a:xfrm>
        </p:spPr>
        <p:txBody>
          <a:bodyPr/>
          <a:lstStyle/>
          <a:p>
            <a:r>
              <a:rPr lang="es-ES" dirty="0"/>
              <a:t>Los algoritmos de clasificación no se van haciendo más exactos</a:t>
            </a:r>
          </a:p>
          <a:p>
            <a:r>
              <a:rPr lang="es-ES" dirty="0"/>
              <a:t>Ediciones en archivos separados</a:t>
            </a:r>
          </a:p>
          <a:p>
            <a:r>
              <a:rPr lang="es-ES" dirty="0"/>
              <a:t>Modificación de archivos distintos a .xls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EFE08F-3588-6FCE-73D3-CAE68E4E6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70589" y="3564407"/>
            <a:ext cx="4443984" cy="823912"/>
          </a:xfrm>
        </p:spPr>
        <p:txBody>
          <a:bodyPr/>
          <a:lstStyle/>
          <a:p>
            <a:r>
              <a:rPr lang="es-ES"/>
              <a:t>No es</a:t>
            </a:r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F5F260-5079-1423-01D0-D5FBFB10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70589" y="4545335"/>
            <a:ext cx="4443984" cy="2562193"/>
          </a:xfrm>
        </p:spPr>
        <p:txBody>
          <a:bodyPr/>
          <a:lstStyle/>
          <a:p>
            <a:r>
              <a:rPr lang="es-ES"/>
              <a:t>Un algoritmo de clasificación para un único </a:t>
            </a:r>
            <a:r>
              <a:rPr lang="es-ES" err="1"/>
              <a:t>DataSet</a:t>
            </a:r>
            <a:r>
              <a:rPr lang="es-ES"/>
              <a:t>.</a:t>
            </a:r>
          </a:p>
          <a:p>
            <a:r>
              <a:rPr lang="es-ES"/>
              <a:t>Una API para cualquier tipo de algoritmos.</a:t>
            </a:r>
          </a:p>
          <a:p>
            <a:endParaRPr lang="es-MX"/>
          </a:p>
        </p:txBody>
      </p:sp>
      <p:pic>
        <p:nvPicPr>
          <p:cNvPr id="2052" name="Picture 4" descr="El mundial de Excel enfrenta a 8 países | Tec Review">
            <a:extLst>
              <a:ext uri="{FF2B5EF4-FFF2-40B4-BE49-F238E27FC236}">
                <a16:creationId xmlns:a16="http://schemas.microsoft.com/office/drawing/2014/main" id="{923F5192-E749-A05B-8757-DE348714B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04" y="800128"/>
            <a:ext cx="2518206" cy="167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lgoritmos de clasificación supervisada - EcuRed">
            <a:extLst>
              <a:ext uri="{FF2B5EF4-FFF2-40B4-BE49-F238E27FC236}">
                <a16:creationId xmlns:a16="http://schemas.microsoft.com/office/drawing/2014/main" id="{9517136B-EA08-95AB-22ED-CFEBCD5D8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17" y="2990653"/>
            <a:ext cx="4848382" cy="363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QUiCK App Gif 2 by Attila Kristó on Dribbble">
            <a:extLst>
              <a:ext uri="{FF2B5EF4-FFF2-40B4-BE49-F238E27FC236}">
                <a16:creationId xmlns:a16="http://schemas.microsoft.com/office/drawing/2014/main" id="{78A72183-B202-4E6A-F850-B60FB5913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104" y="781865"/>
            <a:ext cx="2287105" cy="171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4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B5471-F499-4910-07BB-A9626E9B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solidFill>
                  <a:schemeClr val="bg1"/>
                </a:solidFill>
              </a:rPr>
              <a:t>Le puede servir a..</a:t>
            </a:r>
            <a:endParaRPr lang="es-MX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31CA10-5E6C-51C6-8178-E241AC56F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59" y="2163097"/>
            <a:ext cx="4533900" cy="1977308"/>
          </a:xfrm>
        </p:spPr>
        <p:txBody>
          <a:bodyPr/>
          <a:lstStyle/>
          <a:p>
            <a:pPr algn="just"/>
            <a:r>
              <a:rPr lang="es-ES">
                <a:solidFill>
                  <a:schemeClr val="bg1"/>
                </a:solidFill>
              </a:rPr>
              <a:t>Usuarios que busquen clasificar grandes cantidades de información.</a:t>
            </a:r>
          </a:p>
          <a:p>
            <a:pPr algn="just"/>
            <a:r>
              <a:rPr lang="es-ES">
                <a:solidFill>
                  <a:schemeClr val="bg1"/>
                </a:solidFill>
              </a:rPr>
              <a:t>Programadores que deseen expandir la lista de algoritmos de clasificación disponibles.</a:t>
            </a:r>
            <a:endParaRPr lang="es-MX">
              <a:solidFill>
                <a:schemeClr val="bg1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CACEAE-5B6A-84E0-BDE4-DA3D9E718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07246" y="4036414"/>
            <a:ext cx="4094398" cy="237640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/>
              <a:t>Nearest</a:t>
            </a:r>
            <a:r>
              <a:rPr lang="es-ES" sz="1800" dirty="0"/>
              <a:t> </a:t>
            </a:r>
            <a:r>
              <a:rPr lang="es-ES" sz="1800" dirty="0" err="1"/>
              <a:t>Neighbor</a:t>
            </a:r>
            <a:r>
              <a:rPr lang="es-ES" sz="1800" dirty="0"/>
              <a:t> </a:t>
            </a:r>
            <a:r>
              <a:rPr lang="es-ES" sz="1800" dirty="0" err="1"/>
              <a:t>Algorithm</a:t>
            </a:r>
            <a:endParaRPr lang="es-MX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Diferentes métodos para medir distancia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Edición de archivos de .xls</a:t>
            </a:r>
            <a:endParaRPr lang="es-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API expandible a futuro</a:t>
            </a:r>
            <a:endParaRPr lang="es-MX" sz="18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479EDAC-A556-311B-6D0E-0B9619E82DC1}"/>
              </a:ext>
            </a:extLst>
          </p:cNvPr>
          <p:cNvSpPr txBox="1">
            <a:spLocks/>
          </p:cNvSpPr>
          <p:nvPr/>
        </p:nvSpPr>
        <p:spPr>
          <a:xfrm>
            <a:off x="7840766" y="3225658"/>
            <a:ext cx="2225468" cy="4066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>
                <a:solidFill>
                  <a:srgbClr val="7030A0"/>
                </a:solidFill>
              </a:rPr>
              <a:t>Incluye</a:t>
            </a:r>
            <a:endParaRPr lang="es-MX">
              <a:solidFill>
                <a:srgbClr val="7030A0"/>
              </a:solidFill>
            </a:endParaRPr>
          </a:p>
        </p:txBody>
      </p:sp>
      <p:pic>
        <p:nvPicPr>
          <p:cNvPr id="3074" name="Picture 2" descr="KNN – ALGORITHM » TechValue Trends">
            <a:extLst>
              <a:ext uri="{FF2B5EF4-FFF2-40B4-BE49-F238E27FC236}">
                <a16:creationId xmlns:a16="http://schemas.microsoft.com/office/drawing/2014/main" id="{133A700D-EA40-7CC1-50F8-1E1F64C8F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2792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Short Introduction to K-Nearest Neighbors Algorithm | Algorithms,  Blockchain and Cloud">
            <a:extLst>
              <a:ext uri="{FF2B5EF4-FFF2-40B4-BE49-F238E27FC236}">
                <a16:creationId xmlns:a16="http://schemas.microsoft.com/office/drawing/2014/main" id="{4F4C4DF5-7895-E143-1528-580D7F08B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18" y="3907709"/>
            <a:ext cx="3511755" cy="263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81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9BB7F-90CB-134E-905B-60865DCD7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Hay </a:t>
            </a:r>
            <a:r>
              <a:rPr lang="en-US" sz="1800" err="1"/>
              <a:t>muchos</a:t>
            </a:r>
            <a:r>
              <a:rPr lang="en-US" sz="1800"/>
              <a:t> </a:t>
            </a:r>
            <a:r>
              <a:rPr lang="en-US" sz="1800" err="1"/>
              <a:t>métodos</a:t>
            </a:r>
            <a:r>
              <a:rPr lang="en-US" sz="1800"/>
              <a:t> para </a:t>
            </a:r>
            <a:r>
              <a:rPr lang="en-US" sz="1800" err="1"/>
              <a:t>clasificar</a:t>
            </a:r>
            <a:r>
              <a:rPr lang="en-US" sz="1800"/>
              <a:t> </a:t>
            </a:r>
            <a:r>
              <a:rPr lang="en-US" sz="1800" err="1"/>
              <a:t>objetos</a:t>
            </a:r>
            <a:r>
              <a:rPr lang="en-US" sz="1800"/>
              <a:t>, </a:t>
            </a:r>
            <a:r>
              <a:rPr lang="en-US" sz="1800" err="1"/>
              <a:t>varía</a:t>
            </a:r>
            <a:r>
              <a:rPr lang="en-US" sz="1800"/>
              <a:t> </a:t>
            </a:r>
            <a:r>
              <a:rPr lang="en-US" sz="1800" err="1"/>
              <a:t>dependiendo</a:t>
            </a:r>
            <a:r>
              <a:rPr lang="en-US" sz="1800"/>
              <a:t> de lo que se </a:t>
            </a:r>
            <a:r>
              <a:rPr lang="es-MX" sz="1800"/>
              <a:t>quiere</a:t>
            </a:r>
            <a:r>
              <a:rPr lang="en-US" sz="1800"/>
              <a:t> </a:t>
            </a:r>
            <a:r>
              <a:rPr lang="en-US" sz="1800" err="1"/>
              <a:t>clasificar</a:t>
            </a:r>
            <a:r>
              <a:rPr lang="en-US" sz="1800"/>
              <a:t>.</a:t>
            </a:r>
            <a:endParaRPr lang="es-MX" sz="1800"/>
          </a:p>
        </p:txBody>
      </p:sp>
      <p:pic>
        <p:nvPicPr>
          <p:cNvPr id="1026" name="Picture 2" descr="Algoritmos de clasificación supervisada - EcuRed">
            <a:extLst>
              <a:ext uri="{FF2B5EF4-FFF2-40B4-BE49-F238E27FC236}">
                <a16:creationId xmlns:a16="http://schemas.microsoft.com/office/drawing/2014/main" id="{DEA25CF1-5981-9D9B-D0E2-C2498DE49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961" y="2729397"/>
            <a:ext cx="4645152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ntajas y Desventajas de los Algoritmos de Clasificación - 🤖 Aprende IA">
            <a:extLst>
              <a:ext uri="{FF2B5EF4-FFF2-40B4-BE49-F238E27FC236}">
                <a16:creationId xmlns:a16="http://schemas.microsoft.com/office/drawing/2014/main" id="{98EA87E4-5F06-81BB-6A00-EE9DD7340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1031" y="2729397"/>
            <a:ext cx="5278581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81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9D9D0AB-1E2F-44A8-B9C6-FA4098301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E2AEF9-3220-4407-B76B-1B6E3952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5484"/>
            <a:ext cx="3860771" cy="293214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780788-2788-433A-AF97-E43276C3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449" y="819392"/>
            <a:ext cx="3547872" cy="26243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MachineLearning — KNN using scikit-learn | by Sanjay.M | Towards Data  Science">
            <a:extLst>
              <a:ext uri="{FF2B5EF4-FFF2-40B4-BE49-F238E27FC236}">
                <a16:creationId xmlns:a16="http://schemas.microsoft.com/office/drawing/2014/main" id="{81131CD4-68DE-E3A9-C8AB-2BCEFADCB8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" r="-1" b="-1"/>
          <a:stretch/>
        </p:blipFill>
        <p:spPr bwMode="auto">
          <a:xfrm>
            <a:off x="321733" y="1287071"/>
            <a:ext cx="3217305" cy="168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CAFBD32-D3B9-4AA1-8A52-E7788A955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885" y="5769"/>
            <a:ext cx="4332545" cy="31316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9D7A95-3BA1-4498-B477-BC00DF3E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2477" y="158823"/>
            <a:ext cx="4023360" cy="2825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Euclidean and Euclidean Squared Distance Metrics">
            <a:extLst>
              <a:ext uri="{FF2B5EF4-FFF2-40B4-BE49-F238E27FC236}">
                <a16:creationId xmlns:a16="http://schemas.microsoft.com/office/drawing/2014/main" id="{5186A6C6-39A1-0AD7-3B1B-8EA51CD76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6" b="-2"/>
          <a:stretch/>
        </p:blipFill>
        <p:spPr bwMode="auto">
          <a:xfrm>
            <a:off x="4472069" y="597002"/>
            <a:ext cx="3694176" cy="193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637C4C-428A-2FE2-A5CF-CD80F3710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4849005"/>
            <a:ext cx="7417207" cy="1508251"/>
          </a:xfrm>
        </p:spPr>
        <p:txBody>
          <a:bodyPr vert="horz" lIns="91440" tIns="45720" rIns="91440" bIns="45720" rtlCol="0">
            <a:normAutofit/>
          </a:bodyPr>
          <a:lstStyle/>
          <a:p>
            <a:pPr marL="383540" indent="-383540"/>
            <a:r>
              <a:rPr lang="es-MX" sz="1900" dirty="0"/>
              <a:t>El funcionamiento de un algoritmo de clasificación es principalmente determinar que la nueva información que está llegando a una base de datos o una clasificación específica para cierto tipo de objetos pueda ser integrada como un objeto nuevo o algo que puede ser igual a un objeto que ya estaba.</a:t>
            </a:r>
            <a:endParaRPr lang="es-ES" sz="19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1FFF1B-D8E7-43C1-963D-013BA4049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7571" y="664555"/>
            <a:ext cx="3429000" cy="505485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53449B-81E3-446A-8BFF-57A5EE88F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3019" y="814543"/>
            <a:ext cx="3118104" cy="4754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C4EF4E3B-3479-051B-17B6-3DED8A114E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443" r="1" b="1"/>
          <a:stretch/>
        </p:blipFill>
        <p:spPr>
          <a:xfrm>
            <a:off x="9083040" y="2456869"/>
            <a:ext cx="2788920" cy="146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18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26EA46F-E8AC-BE86-D6C1-FAD2587D0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09713"/>
            <a:ext cx="7186613" cy="177006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8BC4EF-A1D8-7640-28ED-628F6A1D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Arquitectura API</a:t>
            </a:r>
          </a:p>
        </p:txBody>
      </p:sp>
      <p:pic>
        <p:nvPicPr>
          <p:cNvPr id="3" name="Imagen 3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BEF1ED6D-4D80-3258-6E2C-92F349F6C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50" y="3345522"/>
            <a:ext cx="8591550" cy="27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5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09C7E8F6-5BB7-D1BF-6653-06824109B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153238"/>
            <a:ext cx="11226799" cy="454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B53382B8-ABF3-3DC3-CF29-354C2604A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378" y="0"/>
            <a:ext cx="8851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8392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0</TotalTime>
  <Words>323</Words>
  <Application>Microsoft Office PowerPoint</Application>
  <PresentationFormat>Panorámica</PresentationFormat>
  <Paragraphs>50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Consolas</vt:lpstr>
      <vt:lpstr>Franklin Gothic Book</vt:lpstr>
      <vt:lpstr>Recorte</vt:lpstr>
      <vt:lpstr>Algoritmos de clasificación</vt:lpstr>
      <vt:lpstr>Nuestra API</vt:lpstr>
      <vt:lpstr>Presentación de PowerPoint</vt:lpstr>
      <vt:lpstr>Le puede servir a..</vt:lpstr>
      <vt:lpstr>Presentación de PowerPoint</vt:lpstr>
      <vt:lpstr>Presentación de PowerPoint</vt:lpstr>
      <vt:lpstr>Arquitectura API</vt:lpstr>
      <vt:lpstr>Presentación de PowerPoint</vt:lpstr>
      <vt:lpstr>Presentación de PowerPoint</vt:lpstr>
      <vt:lpstr>¿Qué cosas del curso se utilizaron?</vt:lpstr>
      <vt:lpstr>Presentación de PowerPoint</vt:lpstr>
      <vt:lpstr>Líneas de código para la API</vt:lpstr>
      <vt:lpstr>Demostración…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clasificación</dc:title>
  <dc:creator>uziel solis gomez</dc:creator>
  <cp:lastModifiedBy>GONZALEZ CAMACHO, LAURA GRISELDA</cp:lastModifiedBy>
  <cp:revision>1</cp:revision>
  <dcterms:created xsi:type="dcterms:W3CDTF">2022-05-16T00:07:57Z</dcterms:created>
  <dcterms:modified xsi:type="dcterms:W3CDTF">2022-05-16T15:39:42Z</dcterms:modified>
</cp:coreProperties>
</file>