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artajbhuvaji/brain-tumor-classification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370378"/>
          </a:xfrm>
        </p:spPr>
        <p:txBody>
          <a:bodyPr/>
          <a:lstStyle/>
          <a:p>
            <a:pPr algn="ctr"/>
            <a:r>
              <a:rPr lang="en-US" sz="4000" dirty="0" smtClean="0"/>
              <a:t>AGYDAGANATOK KLASSZIFIKÁCIÓJA CNN HÁLÓZATOKKAL</a:t>
            </a: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Diagnosztikai</a:t>
            </a:r>
            <a:r>
              <a:rPr lang="en-US" dirty="0" smtClean="0"/>
              <a:t> </a:t>
            </a:r>
            <a:r>
              <a:rPr lang="en-US" dirty="0" err="1" smtClean="0"/>
              <a:t>célú</a:t>
            </a:r>
            <a:r>
              <a:rPr lang="en-US" dirty="0" smtClean="0"/>
              <a:t> </a:t>
            </a:r>
            <a:r>
              <a:rPr lang="en-US" dirty="0" err="1" smtClean="0"/>
              <a:t>orvosi</a:t>
            </a:r>
            <a:r>
              <a:rPr lang="en-US" dirty="0" smtClean="0"/>
              <a:t> </a:t>
            </a:r>
            <a:r>
              <a:rPr lang="en-US" dirty="0" err="1" smtClean="0"/>
              <a:t>képalkotás</a:t>
            </a:r>
            <a:r>
              <a:rPr lang="en-US" dirty="0" smtClean="0"/>
              <a:t>								</a:t>
            </a:r>
            <a:r>
              <a:rPr lang="en-US" dirty="0" err="1" smtClean="0"/>
              <a:t>Gulyás</a:t>
            </a:r>
            <a:r>
              <a:rPr lang="en-US" dirty="0" smtClean="0"/>
              <a:t> </a:t>
            </a:r>
            <a:r>
              <a:rPr lang="en-US" dirty="0" err="1" smtClean="0"/>
              <a:t>Oldal</a:t>
            </a:r>
            <a:r>
              <a:rPr lang="en-US" dirty="0" smtClean="0"/>
              <a:t> Laura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11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ADATHALMAZ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5750" y="2028826"/>
            <a:ext cx="11087536" cy="4314824"/>
          </a:xfrm>
        </p:spPr>
        <p:txBody>
          <a:bodyPr/>
          <a:lstStyle/>
          <a:p>
            <a:pPr fontAlgn="base"/>
            <a:r>
              <a:rPr lang="hu-HU" b="1" dirty="0" err="1"/>
              <a:t>Brain</a:t>
            </a:r>
            <a:r>
              <a:rPr lang="hu-HU" b="1" dirty="0"/>
              <a:t> Tumor </a:t>
            </a:r>
            <a:r>
              <a:rPr lang="hu-HU" b="1" dirty="0" err="1"/>
              <a:t>Classification</a:t>
            </a:r>
            <a:r>
              <a:rPr lang="hu-HU" b="1" dirty="0"/>
              <a:t> (MRI</a:t>
            </a:r>
            <a:r>
              <a:rPr lang="hu-HU" b="1" dirty="0" smtClean="0"/>
              <a:t>)</a:t>
            </a:r>
            <a:endParaRPr lang="en-US" b="1" dirty="0" smtClean="0"/>
          </a:p>
          <a:p>
            <a:pPr marL="457200" lvl="1" indent="0" fontAlgn="base">
              <a:buNone/>
            </a:pPr>
            <a:r>
              <a:rPr lang="hu-HU" sz="1400" dirty="0">
                <a:hlinkClick r:id="rId2"/>
              </a:rPr>
              <a:t>https://</a:t>
            </a:r>
            <a:r>
              <a:rPr lang="hu-HU" sz="1400" dirty="0" smtClean="0">
                <a:hlinkClick r:id="rId2"/>
              </a:rPr>
              <a:t>github.com/sartajbhuvaji/brain-tumor-classification-dataset</a:t>
            </a:r>
            <a:endParaRPr lang="en-US" sz="1100" dirty="0" smtClean="0"/>
          </a:p>
          <a:p>
            <a:pPr fontAlgn="base"/>
            <a:r>
              <a:rPr lang="en-US" dirty="0" smtClean="0"/>
              <a:t>AGYRÓL KÉSZÜLT MRI KÉPEK TÖBB NÉZETBŐL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marL="457200" lvl="1" indent="0" fontAlgn="base">
              <a:buNone/>
            </a:pPr>
            <a:r>
              <a:rPr lang="en-US" dirty="0" smtClean="0"/>
              <a:t>DAGANATOK TÍPUSA:</a:t>
            </a:r>
          </a:p>
          <a:p>
            <a:pPr lvl="1" fontAlgn="base"/>
            <a:r>
              <a:rPr lang="en-US" b="1" dirty="0" smtClean="0"/>
              <a:t>PRIMER</a:t>
            </a:r>
          </a:p>
          <a:p>
            <a:pPr lvl="1" fontAlgn="base"/>
            <a:r>
              <a:rPr lang="en-US" b="1" dirty="0" smtClean="0"/>
              <a:t>SZEKUNDER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10" y="747336"/>
            <a:ext cx="2500690" cy="25006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61" y="1417638"/>
            <a:ext cx="2438400" cy="24384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10" y="3421064"/>
            <a:ext cx="2500690" cy="250069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62" y="3988179"/>
            <a:ext cx="2438400" cy="25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ADATHALMAZ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5750" y="2028826"/>
            <a:ext cx="11087536" cy="4314824"/>
          </a:xfrm>
        </p:spPr>
        <p:txBody>
          <a:bodyPr/>
          <a:lstStyle/>
          <a:p>
            <a:pPr marL="457200" lvl="1" indent="0" fontAlgn="base">
              <a:buNone/>
            </a:pPr>
            <a:endParaRPr lang="en-US" dirty="0" smtClean="0"/>
          </a:p>
          <a:p>
            <a:pPr marL="457200" lvl="1" indent="0" fontAlgn="base">
              <a:buNone/>
            </a:pPr>
            <a:r>
              <a:rPr lang="en-US" dirty="0" smtClean="0"/>
              <a:t>DAGANATOK TÍPUSA AZ ADATHALMAZBAN:</a:t>
            </a:r>
          </a:p>
          <a:p>
            <a:pPr lvl="1" fontAlgn="base"/>
            <a:r>
              <a:rPr lang="en-US" b="1" dirty="0" smtClean="0"/>
              <a:t>GLIOMA </a:t>
            </a:r>
            <a:r>
              <a:rPr lang="en-US" dirty="0" smtClean="0"/>
              <a:t>(826)</a:t>
            </a:r>
          </a:p>
          <a:p>
            <a:pPr lvl="1" fontAlgn="base"/>
            <a:r>
              <a:rPr lang="en-US" b="1" dirty="0" smtClean="0"/>
              <a:t>MENINGEÓMA </a:t>
            </a:r>
            <a:r>
              <a:rPr lang="en-US" dirty="0" smtClean="0"/>
              <a:t>(822)</a:t>
            </a:r>
          </a:p>
          <a:p>
            <a:pPr lvl="1" fontAlgn="base"/>
            <a:r>
              <a:rPr lang="en-US" b="1" dirty="0" smtClean="0"/>
              <a:t>HIPOFÍZISDAGANAT</a:t>
            </a:r>
            <a:r>
              <a:rPr lang="en-US" dirty="0" smtClean="0"/>
              <a:t> (PITUITARY TUMOR) (395)</a:t>
            </a:r>
          </a:p>
          <a:p>
            <a:pPr lvl="1" fontAlgn="base"/>
            <a:r>
              <a:rPr lang="en-US" b="1" dirty="0" smtClean="0"/>
              <a:t>NINCS </a:t>
            </a:r>
            <a:r>
              <a:rPr lang="en-US" dirty="0" smtClean="0"/>
              <a:t>(827)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10" y="747336"/>
            <a:ext cx="2500690" cy="25006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61" y="1417638"/>
            <a:ext cx="2438400" cy="24384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10" y="3421064"/>
            <a:ext cx="2500690" cy="250069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62" y="3988179"/>
            <a:ext cx="2438400" cy="25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GLIÓMA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93" y="4029075"/>
            <a:ext cx="2028824" cy="2248679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93" y="1661319"/>
            <a:ext cx="2167731" cy="216773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4" y="4162425"/>
            <a:ext cx="2190750" cy="21907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43" y="1661319"/>
            <a:ext cx="2167731" cy="2167731"/>
          </a:xfrm>
          <a:prstGeom prst="rect">
            <a:avLst/>
          </a:prstGeom>
        </p:spPr>
      </p:pic>
      <p:sp>
        <p:nvSpPr>
          <p:cNvPr id="8" name="Tartalom helye 2"/>
          <p:cNvSpPr txBox="1">
            <a:spLocks/>
          </p:cNvSpPr>
          <p:nvPr/>
        </p:nvSpPr>
        <p:spPr>
          <a:xfrm>
            <a:off x="285750" y="2028826"/>
            <a:ext cx="11087536" cy="9810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dirty="0" err="1" smtClean="0"/>
              <a:t>Agyban</a:t>
            </a:r>
            <a:r>
              <a:rPr lang="en-US" dirty="0" smtClean="0"/>
              <a:t> </a:t>
            </a:r>
            <a:r>
              <a:rPr lang="en-US" dirty="0" err="1" smtClean="0"/>
              <a:t>levő</a:t>
            </a:r>
            <a:r>
              <a:rPr lang="en-US" dirty="0" smtClean="0"/>
              <a:t> </a:t>
            </a:r>
            <a:r>
              <a:rPr lang="en-US" b="1" dirty="0" err="1" smtClean="0"/>
              <a:t>idegeket</a:t>
            </a:r>
            <a:r>
              <a:rPr lang="en-US" b="1" dirty="0" smtClean="0"/>
              <a:t> </a:t>
            </a:r>
            <a:r>
              <a:rPr lang="en-US" b="1" dirty="0" err="1" smtClean="0"/>
              <a:t>burkoló</a:t>
            </a:r>
            <a:r>
              <a:rPr lang="en-US" b="1" dirty="0" smtClean="0"/>
              <a:t> </a:t>
            </a:r>
            <a:r>
              <a:rPr lang="en-US" b="1" dirty="0" err="1" smtClean="0"/>
              <a:t>sejtekből</a:t>
            </a:r>
            <a:r>
              <a:rPr lang="en-US" b="1" dirty="0" smtClean="0"/>
              <a:t> </a:t>
            </a:r>
            <a:r>
              <a:rPr lang="en-US" dirty="0" err="1" smtClean="0"/>
              <a:t>alakulnak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2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MENINGEÓMA</a:t>
            </a:r>
            <a:endParaRPr lang="hu-HU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285750" y="2028826"/>
            <a:ext cx="11087536" cy="9810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b="1" dirty="0" err="1" smtClean="0"/>
              <a:t>Meningeóma</a:t>
            </a:r>
            <a:r>
              <a:rPr lang="en-US" b="1" dirty="0" smtClean="0"/>
              <a:t> = </a:t>
            </a:r>
            <a:r>
              <a:rPr lang="en-US" b="1" dirty="0" err="1" smtClean="0"/>
              <a:t>agyhártyadaganat</a:t>
            </a:r>
            <a:endParaRPr lang="en-US" b="1" dirty="0" smtClean="0"/>
          </a:p>
          <a:p>
            <a:pPr lvl="1" fontAlgn="base"/>
            <a:r>
              <a:rPr lang="en-US" b="1" dirty="0" err="1" smtClean="0"/>
              <a:t>Agyhártya</a:t>
            </a:r>
            <a:r>
              <a:rPr lang="en-US" b="1" dirty="0" smtClean="0"/>
              <a:t> </a:t>
            </a:r>
            <a:r>
              <a:rPr lang="en-US" b="1" dirty="0" err="1" smtClean="0"/>
              <a:t>sejtjeiból</a:t>
            </a:r>
            <a:r>
              <a:rPr lang="en-US" b="1" dirty="0" smtClean="0"/>
              <a:t> </a:t>
            </a:r>
            <a:r>
              <a:rPr lang="en-US" dirty="0" err="1" smtClean="0"/>
              <a:t>alakul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36" y="3428999"/>
            <a:ext cx="2523068" cy="283845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66" y="3428999"/>
            <a:ext cx="2447925" cy="292417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46" y="785814"/>
            <a:ext cx="2498458" cy="247173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41" y="800101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9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NINCS TUMOR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09" y="3089274"/>
            <a:ext cx="2543175" cy="254317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6" y="2408238"/>
            <a:ext cx="2543175" cy="2543175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11738"/>
            <a:ext cx="2543175" cy="1982475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823" y="2132013"/>
            <a:ext cx="2543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7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HIPOFÍZISDAGANAT</a:t>
            </a:r>
            <a:endParaRPr lang="hu-HU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285750" y="2028826"/>
            <a:ext cx="11087536" cy="10477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dirty="0" err="1" smtClean="0"/>
              <a:t>Hipofízis</a:t>
            </a:r>
            <a:r>
              <a:rPr lang="en-US" dirty="0" smtClean="0"/>
              <a:t> = </a:t>
            </a:r>
            <a:r>
              <a:rPr lang="en-US" dirty="0" err="1" smtClean="0"/>
              <a:t>agyalapi</a:t>
            </a:r>
            <a:r>
              <a:rPr lang="en-US" dirty="0" smtClean="0"/>
              <a:t> </a:t>
            </a:r>
            <a:r>
              <a:rPr lang="en-US" dirty="0" err="1" smtClean="0"/>
              <a:t>mirigy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3618930"/>
            <a:ext cx="2667813" cy="26678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91" y="3618930"/>
            <a:ext cx="2667813" cy="266781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98" y="809624"/>
            <a:ext cx="2686539" cy="268653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91" y="818113"/>
            <a:ext cx="2686540" cy="26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267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139</TotalTime>
  <Words>80</Words>
  <Application>Microsoft Office PowerPoint</Application>
  <PresentationFormat>Szélesvásznú</PresentationFormat>
  <Paragraphs>26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Jegyezhető</vt:lpstr>
      <vt:lpstr>AGYDAGANATOK KLASSZIFIKÁCIÓJA CNN HÁLÓZATOKKAL</vt:lpstr>
      <vt:lpstr>ADATHALMAZ</vt:lpstr>
      <vt:lpstr>ADATHALMAZ</vt:lpstr>
      <vt:lpstr>GLIÓMA</vt:lpstr>
      <vt:lpstr>MENINGEÓMA</vt:lpstr>
      <vt:lpstr>NINCS TUMOR</vt:lpstr>
      <vt:lpstr>HIPOFÍZISDAGANAT</vt:lpstr>
      <vt:lpstr>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AGYDAGANATOK KLASSZIFIKÁCIÓJA CNN HÁLÓZATOKKAL</dc:title>
  <dc:creator>Gulyás Oldal Laura</dc:creator>
  <cp:lastModifiedBy>Gulyás Oldal Laura</cp:lastModifiedBy>
  <cp:revision>9</cp:revision>
  <dcterms:created xsi:type="dcterms:W3CDTF">2021-11-29T23:30:55Z</dcterms:created>
  <dcterms:modified xsi:type="dcterms:W3CDTF">2021-11-30T01:50:21Z</dcterms:modified>
</cp:coreProperties>
</file>