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27162b07c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27162b07c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7162b07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7162b07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7162b07c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7162b07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27162b07c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27162b07c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27162b07c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27162b07c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cc51f7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ccc51f7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cc51f7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cc51f7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3042a4f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3042a4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3042a4f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3042a4f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83aa9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f83aa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:)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cc51f7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cc51f7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7162b0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7162b0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7162b0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27162b0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27162b07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27162b07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27162b07c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27162b07c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27162b07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27162b07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28700" y="1229850"/>
            <a:ext cx="4443300" cy="13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Avocados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Vs.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Millennials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09550" y="3296375"/>
            <a:ext cx="29385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Group 5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Adrian Lupercio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Jeremy Kalmus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Laura Gutierrez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4716" l="0" r="0" t="3699"/>
          <a:stretch/>
        </p:blipFill>
        <p:spPr>
          <a:xfrm>
            <a:off x="4646075" y="0"/>
            <a:ext cx="44979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42475" y="1538863"/>
            <a:ext cx="3107100" cy="20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2015 is y = 6076.81x + 41442.05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2015 is 0.004458147154015406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2016 is y = 25900.41x + 17284.68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2016 is 0.10472518139494967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2017 is y = 28068.11x + 11416.46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2017 is 0.09341235056496099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2018 is y = 76348.44x + -48057.92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2018 is </a:t>
            </a:r>
            <a:r>
              <a:rPr lang="en" sz="800"/>
              <a:t>0.</a:t>
            </a:r>
            <a:r>
              <a:rPr lang="en" sz="800"/>
              <a:t>4</a:t>
            </a:r>
            <a:r>
              <a:rPr lang="en" sz="800"/>
              <a:t>123616254754726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608863"/>
            <a:ext cx="4156380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42475" y="92600"/>
            <a:ext cx="3000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1: Income Vs. Average Price</a:t>
            </a:r>
            <a:endParaRPr b="1" sz="1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98950" y="2984950"/>
            <a:ext cx="2913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6924500" y="4616325"/>
            <a:ext cx="2108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 &amp; Median Income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2: </a:t>
            </a:r>
            <a:r>
              <a:rPr lang="en" sz="3600"/>
              <a:t>Millennial</a:t>
            </a:r>
            <a:r>
              <a:rPr lang="en" sz="3600"/>
              <a:t> Populations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Vs.  Average Price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48" y="618025"/>
            <a:ext cx="5132863" cy="34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92350" y="113975"/>
            <a:ext cx="7387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700" y="644075"/>
            <a:ext cx="1903076" cy="43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274450" y="4147000"/>
            <a:ext cx="1033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 group 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np.where[]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9500" y="3788900"/>
            <a:ext cx="11550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 Group</a:t>
            </a:r>
            <a:r>
              <a:rPr lang="en" sz="800"/>
              <a:t> dataset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Pandas </a:t>
            </a:r>
            <a:endParaRPr sz="800"/>
          </a:p>
        </p:txBody>
      </p:sp>
      <p:sp>
        <p:nvSpPr>
          <p:cNvPr id="162" name="Google Shape;162;p25"/>
          <p:cNvSpPr txBox="1"/>
          <p:nvPr/>
        </p:nvSpPr>
        <p:spPr>
          <a:xfrm>
            <a:off x="192350" y="113975"/>
            <a:ext cx="7387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98" y="872050"/>
            <a:ext cx="5578699" cy="28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675" y="1369087"/>
            <a:ext cx="2838750" cy="18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191250" y="2308088"/>
            <a:ext cx="3335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Millenial is y = 181922.13x + -93868.77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Millenial is 0.021035153654571443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Other is y = 111806.21x + -68659.15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Other is 0.02217732375560323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375" y="598800"/>
            <a:ext cx="4496250" cy="40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0" y="0"/>
            <a:ext cx="6283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19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625625" y="4616175"/>
            <a:ext cx="2088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 &amp; Age Group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19051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3: Temperature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Vs. Average Price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weather in cities </a:t>
            </a:r>
            <a:r>
              <a:rPr lang="en"/>
              <a:t>affect</a:t>
            </a:r>
            <a:r>
              <a:rPr lang="en"/>
              <a:t> the price?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401050" y="1413700"/>
            <a:ext cx="33489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line equation is y = -0.0x + 1.56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r-Squared is 0.040818288930768776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350" y="1169850"/>
            <a:ext cx="49244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Findings</a:t>
            </a:r>
            <a:endParaRPr sz="4000"/>
          </a:p>
        </p:txBody>
      </p:sp>
      <p:sp>
        <p:nvSpPr>
          <p:cNvPr id="190" name="Google Shape;190;p29"/>
          <p:cNvSpPr txBox="1"/>
          <p:nvPr/>
        </p:nvSpPr>
        <p:spPr>
          <a:xfrm>
            <a:off x="699475" y="1378700"/>
            <a:ext cx="69948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millennial population percentage affect the price of avocados?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average household income affect the price of avocados?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weather affect the price of avocados?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Other </a:t>
            </a:r>
            <a:r>
              <a:rPr lang="en" sz="4000"/>
              <a:t>Considerations</a:t>
            </a:r>
            <a:endParaRPr sz="4000"/>
          </a:p>
        </p:txBody>
      </p:sp>
      <p:sp>
        <p:nvSpPr>
          <p:cNvPr id="196" name="Google Shape;196;p30"/>
          <p:cNvSpPr txBox="1"/>
          <p:nvPr/>
        </p:nvSpPr>
        <p:spPr>
          <a:xfrm>
            <a:off x="699475" y="1378700"/>
            <a:ext cx="69948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Distance from Harvest to purchase location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Harvest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yield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on any given year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Time of year and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availability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of Avocados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Many other factors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5089600" y="2218500"/>
            <a:ext cx="3236100" cy="7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Questions?</a:t>
            </a:r>
            <a:endParaRPr sz="4200"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543389" y="543389"/>
            <a:ext cx="5143500" cy="40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2746850" y="440200"/>
            <a:ext cx="60552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Does the Millennial population affect the price of avocados? </a:t>
            </a:r>
            <a:endParaRPr sz="3600"/>
          </a:p>
        </p:txBody>
      </p:sp>
      <p:sp>
        <p:nvSpPr>
          <p:cNvPr id="67" name="Google Shape;67;p14"/>
          <p:cNvSpPr txBox="1"/>
          <p:nvPr/>
        </p:nvSpPr>
        <p:spPr>
          <a:xfrm>
            <a:off x="2814425" y="2571750"/>
            <a:ext cx="5706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Brief Summary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Collected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Cleaned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Manipulated and merged data for better results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Created charts and tables to represent this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Analyzed the result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47899" y="1449275"/>
            <a:ext cx="5142124" cy="22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01250"/>
            <a:ext cx="4045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20200"/>
            <a:ext cx="42603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millennial population percentage affect the price of avocados?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average household income affect the price of avocados?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weather affect the price of avocados?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5400" y="301250"/>
            <a:ext cx="4045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2000" y="1020200"/>
            <a:ext cx="37320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Types 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Sources 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399" y="3630075"/>
            <a:ext cx="1659669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000" y="3693573"/>
            <a:ext cx="1785429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8075" y="2728098"/>
            <a:ext cx="1442301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005" y="2664600"/>
            <a:ext cx="2200280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4387" y="1183374"/>
            <a:ext cx="938800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3175" y="1183375"/>
            <a:ext cx="938800" cy="9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180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of Interest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21564" l="17672" r="25791" t="18299"/>
          <a:stretch/>
        </p:blipFill>
        <p:spPr>
          <a:xfrm>
            <a:off x="403425" y="891825"/>
            <a:ext cx="5754224" cy="3958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28299" t="0"/>
          <a:stretch/>
        </p:blipFill>
        <p:spPr>
          <a:xfrm>
            <a:off x="6436425" y="891825"/>
            <a:ext cx="2346017" cy="39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65500" y="194900"/>
            <a:ext cx="40452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Avocado data</a:t>
            </a:r>
            <a:endParaRPr sz="2700"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51000" y="738200"/>
            <a:ext cx="40452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columns, 18722 Rows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812638" y="3674925"/>
            <a:ext cx="41238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2015 are statistic=3.165418348345291 with a pvalue=0.2054178309964272)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2016 are statistic=4.917488597178161 with a  pvalue=0.08554229914031346)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2017 are statistic=8.92214851212411, with a  pvalue=0.011549949017861348)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2018 are  statistic=1.8896928899913943,  with a  pvalue=0.3887392591775346)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82500" y="2335375"/>
            <a:ext cx="38112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Removed excess and unrelated information.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Removed years not in the 3 main data sets.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Formatted the context ie city names to be the same across data sets.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75" y="1540751"/>
            <a:ext cx="4185726" cy="20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038300" y="2335375"/>
            <a:ext cx="929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 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624500" y="2153275"/>
            <a:ext cx="1498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Cleaning Data</a:t>
            </a:r>
            <a:endParaRPr b="1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637" y="289175"/>
            <a:ext cx="4123801" cy="106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65500" y="122150"/>
            <a:ext cx="4045200" cy="9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USA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265500" y="1114098"/>
            <a:ext cx="40452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API and JSON to pull data for the 42 cities in Avocado Dataset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 CSV Files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Median Income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3 Columns, 1476 Rows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Population By Age Range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4 columns, 16236 Rows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Further Cleaning: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200"/>
              <a:t>-Drop Duplicates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-Join Table for City and City, State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575" y="224925"/>
            <a:ext cx="3598700" cy="215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662" y="2529800"/>
            <a:ext cx="2270525" cy="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971" y="3951775"/>
            <a:ext cx="2493900" cy="7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862650" y="3506900"/>
            <a:ext cx="206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Median Income 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750975" y="4656825"/>
            <a:ext cx="206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Age Group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7115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1: Income Vs. Average Price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749900" y="4188100"/>
            <a:ext cx="9342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Avocado dataset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Pandas </a:t>
            </a:r>
            <a:endParaRPr sz="8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92" y="955413"/>
            <a:ext cx="4607309" cy="32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349" y="1453350"/>
            <a:ext cx="1469626" cy="223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192350" y="85500"/>
            <a:ext cx="1994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92350" y="14550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Analysis: Average Price</a:t>
            </a:r>
            <a:endParaRPr b="1"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Income with Highs and Lows Highlighted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plt.subplots()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50" y="520050"/>
            <a:ext cx="5867677" cy="36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270700" y="121100"/>
            <a:ext cx="7067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1: Income Vs. Average Price</a:t>
            </a:r>
            <a:endParaRPr b="1" sz="1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482800" y="4167525"/>
            <a:ext cx="1023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Income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 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9CC990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