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Montserra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AACA18-4F69-4F52-9238-DC66A4FF1CCB}">
  <a:tblStyle styleId="{F0AACA18-4F69-4F52-9238-DC66A4FF1C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5.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7.xml"/><Relationship Id="rId44" Type="http://schemas.openxmlformats.org/officeDocument/2006/relationships/font" Target="fonts/Montserrat-bold.fntdata"/><Relationship Id="rId21" Type="http://schemas.openxmlformats.org/officeDocument/2006/relationships/slide" Target="slides/slide16.xml"/><Relationship Id="rId43" Type="http://schemas.openxmlformats.org/officeDocument/2006/relationships/font" Target="fonts/Montserrat-regular.fntdata"/><Relationship Id="rId24" Type="http://schemas.openxmlformats.org/officeDocument/2006/relationships/slide" Target="slides/slide19.xml"/><Relationship Id="rId46" Type="http://schemas.openxmlformats.org/officeDocument/2006/relationships/font" Target="fonts/Montserrat-boldItalic.fntdata"/><Relationship Id="rId23" Type="http://schemas.openxmlformats.org/officeDocument/2006/relationships/slide" Target="slides/slide18.xml"/><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44144adbb_4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544144adbb_4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44144adbb_4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544144adbb_4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44144adbb_4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544144adbb_4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44144adbb_4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544144adbb_4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44144adbb_4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544144adbb_4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44144adbb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544144adb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44144adbb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544144adb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44144adbb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544144adbb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44144adbb_1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544144adbb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44144adbb_1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544144adbb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44144adbb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544144adb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44144adbb_1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544144adbb_1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44144adbb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44144adbb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44144adbb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544144adbb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44144adbb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544144adbb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44144adbb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544144adbb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44144adbb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544144adbb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44144adbb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544144adbb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44144adbb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544144adbb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44144adbb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544144adb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44144adbb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544144adbb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44a7892c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544a7892c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4d1a97b00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54d1a97b00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44144adbb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544144adbb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4d1a97b00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54d1a97b00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44144adbb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544144adb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44a7892c0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544a7892c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44144adb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544144adb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44144adbb_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544144adbb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44144adbb_5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544144adbb_5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44144adbb_5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544144adbb_5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44144adbb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544144adb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9E00"/>
        </a:solidFill>
      </p:bgPr>
    </p:bg>
    <p:spTree>
      <p:nvGrpSpPr>
        <p:cNvPr id="9" name="Shape 9"/>
        <p:cNvGrpSpPr/>
        <p:nvPr/>
      </p:nvGrpSpPr>
      <p:grpSpPr>
        <a:xfrm>
          <a:off x="0" y="0"/>
          <a:ext cx="0" cy="0"/>
          <a:chOff x="0" y="0"/>
          <a:chExt cx="0" cy="0"/>
        </a:xfrm>
      </p:grpSpPr>
      <p:sp>
        <p:nvSpPr>
          <p:cNvPr id="10" name="Google Shape;10;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sm" w="sm" type="none"/>
            <a:tailEnd len="sm" w="sm" type="none"/>
          </a:ln>
        </p:spPr>
      </p:sp>
      <p:sp>
        <p:nvSpPr>
          <p:cNvPr id="11" name="Google Shape;11;p2"/>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rgbClr val="434343"/>
              </a:buClr>
              <a:buSzPts val="3000"/>
              <a:buNone/>
              <a:defRPr sz="3000">
                <a:solidFill>
                  <a:srgbClr val="434343"/>
                </a:solidFill>
              </a:defRPr>
            </a:lvl1pPr>
            <a:lvl2pPr lvl="1" algn="ctr">
              <a:lnSpc>
                <a:spcPct val="100000"/>
              </a:lnSpc>
              <a:spcBef>
                <a:spcPts val="0"/>
              </a:spcBef>
              <a:spcAft>
                <a:spcPts val="0"/>
              </a:spcAft>
              <a:buClr>
                <a:srgbClr val="434343"/>
              </a:buClr>
              <a:buSzPts val="3000"/>
              <a:buNone/>
              <a:defRPr sz="3000">
                <a:solidFill>
                  <a:srgbClr val="434343"/>
                </a:solidFill>
              </a:defRPr>
            </a:lvl2pPr>
            <a:lvl3pPr lvl="2" algn="ctr">
              <a:lnSpc>
                <a:spcPct val="100000"/>
              </a:lnSpc>
              <a:spcBef>
                <a:spcPts val="0"/>
              </a:spcBef>
              <a:spcAft>
                <a:spcPts val="0"/>
              </a:spcAft>
              <a:buClr>
                <a:srgbClr val="434343"/>
              </a:buClr>
              <a:buSzPts val="3000"/>
              <a:buNone/>
              <a:defRPr sz="3000">
                <a:solidFill>
                  <a:srgbClr val="434343"/>
                </a:solidFill>
              </a:defRPr>
            </a:lvl3pPr>
            <a:lvl4pPr lvl="3" algn="ctr">
              <a:lnSpc>
                <a:spcPct val="100000"/>
              </a:lnSpc>
              <a:spcBef>
                <a:spcPts val="0"/>
              </a:spcBef>
              <a:spcAft>
                <a:spcPts val="0"/>
              </a:spcAft>
              <a:buClr>
                <a:srgbClr val="434343"/>
              </a:buClr>
              <a:buSzPts val="3000"/>
              <a:buNone/>
              <a:defRPr sz="3000">
                <a:solidFill>
                  <a:srgbClr val="434343"/>
                </a:solidFill>
              </a:defRPr>
            </a:lvl4pPr>
            <a:lvl5pPr lvl="4" algn="ctr">
              <a:lnSpc>
                <a:spcPct val="100000"/>
              </a:lnSpc>
              <a:spcBef>
                <a:spcPts val="0"/>
              </a:spcBef>
              <a:spcAft>
                <a:spcPts val="0"/>
              </a:spcAft>
              <a:buClr>
                <a:srgbClr val="434343"/>
              </a:buClr>
              <a:buSzPts val="3000"/>
              <a:buNone/>
              <a:defRPr sz="3000">
                <a:solidFill>
                  <a:srgbClr val="434343"/>
                </a:solidFill>
              </a:defRPr>
            </a:lvl5pPr>
            <a:lvl6pPr lvl="5" algn="ctr">
              <a:lnSpc>
                <a:spcPct val="100000"/>
              </a:lnSpc>
              <a:spcBef>
                <a:spcPts val="0"/>
              </a:spcBef>
              <a:spcAft>
                <a:spcPts val="0"/>
              </a:spcAft>
              <a:buClr>
                <a:srgbClr val="434343"/>
              </a:buClr>
              <a:buSzPts val="3000"/>
              <a:buNone/>
              <a:defRPr sz="3000">
                <a:solidFill>
                  <a:srgbClr val="434343"/>
                </a:solidFill>
              </a:defRPr>
            </a:lvl6pPr>
            <a:lvl7pPr lvl="6" algn="ctr">
              <a:lnSpc>
                <a:spcPct val="100000"/>
              </a:lnSpc>
              <a:spcBef>
                <a:spcPts val="0"/>
              </a:spcBef>
              <a:spcAft>
                <a:spcPts val="0"/>
              </a:spcAft>
              <a:buClr>
                <a:srgbClr val="434343"/>
              </a:buClr>
              <a:buSzPts val="3000"/>
              <a:buNone/>
              <a:defRPr sz="3000">
                <a:solidFill>
                  <a:srgbClr val="434343"/>
                </a:solidFill>
              </a:defRPr>
            </a:lvl7pPr>
            <a:lvl8pPr lvl="7" algn="ctr">
              <a:lnSpc>
                <a:spcPct val="100000"/>
              </a:lnSpc>
              <a:spcBef>
                <a:spcPts val="0"/>
              </a:spcBef>
              <a:spcAft>
                <a:spcPts val="0"/>
              </a:spcAft>
              <a:buClr>
                <a:srgbClr val="434343"/>
              </a:buClr>
              <a:buSzPts val="3000"/>
              <a:buNone/>
              <a:defRPr sz="3000">
                <a:solidFill>
                  <a:srgbClr val="434343"/>
                </a:solidFill>
              </a:defRPr>
            </a:lvl8pPr>
            <a:lvl9pPr lvl="8" algn="ctr">
              <a:lnSpc>
                <a:spcPct val="100000"/>
              </a:lnSpc>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1"/>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52" name="Google Shape;52;p11"/>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lstStyle>
            <a:lvl1pPr indent="-228600" lvl="0" marL="457200" algn="ctr">
              <a:lnSpc>
                <a:spcPct val="100000"/>
              </a:lnSpc>
              <a:spcBef>
                <a:spcPts val="360"/>
              </a:spcBef>
              <a:spcAft>
                <a:spcPts val="0"/>
              </a:spcAft>
              <a:buClr>
                <a:srgbClr val="999999"/>
              </a:buClr>
              <a:buSzPts val="1200"/>
              <a:buNone/>
              <a:defRPr i="1" sz="1200">
                <a:solidFill>
                  <a:srgbClr val="999999"/>
                </a:solidFill>
              </a:defRPr>
            </a:lvl1pPr>
          </a:lstStyle>
          <a:p/>
        </p:txBody>
      </p:sp>
      <p:sp>
        <p:nvSpPr>
          <p:cNvPr id="53" name="Google Shape;53;p1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2" name="Shape 12"/>
        <p:cNvGrpSpPr/>
        <p:nvPr/>
      </p:nvGrpSpPr>
      <p:grpSpPr>
        <a:xfrm>
          <a:off x="0" y="0"/>
          <a:ext cx="0" cy="0"/>
          <a:chOff x="0" y="0"/>
          <a:chExt cx="0" cy="0"/>
        </a:xfrm>
      </p:grpSpPr>
      <p:sp>
        <p:nvSpPr>
          <p:cNvPr id="13" name="Google Shape;13;p3"/>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14" name="Google Shape;14;p3"/>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 name="Google Shape;15;p3"/>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6" name="Google Shape;16;p3"/>
          <p:cNvSpPr txBox="1"/>
          <p:nvPr>
            <p:ph idx="2" type="body"/>
          </p:nvPr>
        </p:nvSpPr>
        <p:spPr>
          <a:xfrm>
            <a:off x="4681053" y="956004"/>
            <a:ext cx="3621900" cy="29655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7" name="Google Shape;17;p3"/>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 name="Shape 18"/>
        <p:cNvGrpSpPr/>
        <p:nvPr/>
      </p:nvGrpSpPr>
      <p:grpSpPr>
        <a:xfrm>
          <a:off x="0" y="0"/>
          <a:ext cx="0" cy="0"/>
          <a:chOff x="0" y="0"/>
          <a:chExt cx="0" cy="0"/>
        </a:xfrm>
      </p:grpSpPr>
      <p:sp>
        <p:nvSpPr>
          <p:cNvPr id="19" name="Google Shape;19;p4"/>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sm" w="sm" type="none"/>
            <a:tailEnd len="sm" w="sm" type="none"/>
          </a:ln>
        </p:spPr>
      </p:sp>
      <p:sp>
        <p:nvSpPr>
          <p:cNvPr id="20" name="Google Shape;20;p4"/>
          <p:cNvSpPr txBox="1"/>
          <p:nvPr>
            <p:ph idx="12" type="sldNum"/>
          </p:nvPr>
        </p:nvSpPr>
        <p:spPr>
          <a:xfrm>
            <a:off x="-125" y="4593050"/>
            <a:ext cx="9144000" cy="5505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9E00"/>
        </a:solidFill>
      </p:bgPr>
    </p:bg>
    <p:spTree>
      <p:nvGrpSpPr>
        <p:cNvPr id="21" name="Shape 21"/>
        <p:cNvGrpSpPr/>
        <p:nvPr/>
      </p:nvGrpSpPr>
      <p:grpSpPr>
        <a:xfrm>
          <a:off x="0" y="0"/>
          <a:ext cx="0" cy="0"/>
          <a:chOff x="0" y="0"/>
          <a:chExt cx="0" cy="0"/>
        </a:xfrm>
      </p:grpSpPr>
      <p:sp>
        <p:nvSpPr>
          <p:cNvPr id="22" name="Google Shape;22;p5"/>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sm" w="sm" type="none"/>
            <a:tailEnd len="sm" w="sm" type="none"/>
          </a:ln>
        </p:spPr>
      </p:sp>
      <p:sp>
        <p:nvSpPr>
          <p:cNvPr id="23" name="Google Shape;23;p5"/>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rgbClr val="434343"/>
              </a:buClr>
              <a:buSzPts val="2400"/>
              <a:buNone/>
              <a:defRPr b="0" sz="2400">
                <a:solidFill>
                  <a:srgbClr val="434343"/>
                </a:solidFill>
              </a:defRPr>
            </a:lvl1pPr>
            <a:lvl2pPr lvl="1" algn="ctr">
              <a:lnSpc>
                <a:spcPct val="100000"/>
              </a:lnSpc>
              <a:spcBef>
                <a:spcPts val="0"/>
              </a:spcBef>
              <a:spcAft>
                <a:spcPts val="0"/>
              </a:spcAft>
              <a:buClr>
                <a:srgbClr val="434343"/>
              </a:buClr>
              <a:buSzPts val="2400"/>
              <a:buNone/>
              <a:defRPr b="0" sz="2400">
                <a:solidFill>
                  <a:srgbClr val="434343"/>
                </a:solidFill>
              </a:defRPr>
            </a:lvl2pPr>
            <a:lvl3pPr lvl="2" algn="ctr">
              <a:lnSpc>
                <a:spcPct val="100000"/>
              </a:lnSpc>
              <a:spcBef>
                <a:spcPts val="0"/>
              </a:spcBef>
              <a:spcAft>
                <a:spcPts val="0"/>
              </a:spcAft>
              <a:buClr>
                <a:srgbClr val="434343"/>
              </a:buClr>
              <a:buSzPts val="2400"/>
              <a:buNone/>
              <a:defRPr b="0" sz="2400">
                <a:solidFill>
                  <a:srgbClr val="434343"/>
                </a:solidFill>
              </a:defRPr>
            </a:lvl3pPr>
            <a:lvl4pPr lvl="3" algn="ctr">
              <a:lnSpc>
                <a:spcPct val="100000"/>
              </a:lnSpc>
              <a:spcBef>
                <a:spcPts val="0"/>
              </a:spcBef>
              <a:spcAft>
                <a:spcPts val="0"/>
              </a:spcAft>
              <a:buClr>
                <a:srgbClr val="434343"/>
              </a:buClr>
              <a:buSzPts val="2400"/>
              <a:buNone/>
              <a:defRPr b="0" sz="2400">
                <a:solidFill>
                  <a:srgbClr val="434343"/>
                </a:solidFill>
              </a:defRPr>
            </a:lvl4pPr>
            <a:lvl5pPr lvl="4" algn="ctr">
              <a:lnSpc>
                <a:spcPct val="100000"/>
              </a:lnSpc>
              <a:spcBef>
                <a:spcPts val="0"/>
              </a:spcBef>
              <a:spcAft>
                <a:spcPts val="0"/>
              </a:spcAft>
              <a:buClr>
                <a:srgbClr val="434343"/>
              </a:buClr>
              <a:buSzPts val="2400"/>
              <a:buNone/>
              <a:defRPr b="0" sz="2400">
                <a:solidFill>
                  <a:srgbClr val="434343"/>
                </a:solidFill>
              </a:defRPr>
            </a:lvl5pPr>
            <a:lvl6pPr lvl="5" algn="ctr">
              <a:lnSpc>
                <a:spcPct val="100000"/>
              </a:lnSpc>
              <a:spcBef>
                <a:spcPts val="0"/>
              </a:spcBef>
              <a:spcAft>
                <a:spcPts val="0"/>
              </a:spcAft>
              <a:buClr>
                <a:srgbClr val="434343"/>
              </a:buClr>
              <a:buSzPts val="2400"/>
              <a:buNone/>
              <a:defRPr b="0" sz="2400">
                <a:solidFill>
                  <a:srgbClr val="434343"/>
                </a:solidFill>
              </a:defRPr>
            </a:lvl6pPr>
            <a:lvl7pPr lvl="6" algn="ctr">
              <a:lnSpc>
                <a:spcPct val="100000"/>
              </a:lnSpc>
              <a:spcBef>
                <a:spcPts val="0"/>
              </a:spcBef>
              <a:spcAft>
                <a:spcPts val="0"/>
              </a:spcAft>
              <a:buClr>
                <a:srgbClr val="434343"/>
              </a:buClr>
              <a:buSzPts val="2400"/>
              <a:buNone/>
              <a:defRPr b="0" sz="2400">
                <a:solidFill>
                  <a:srgbClr val="434343"/>
                </a:solidFill>
              </a:defRPr>
            </a:lvl7pPr>
            <a:lvl8pPr lvl="7" algn="ctr">
              <a:lnSpc>
                <a:spcPct val="100000"/>
              </a:lnSpc>
              <a:spcBef>
                <a:spcPts val="0"/>
              </a:spcBef>
              <a:spcAft>
                <a:spcPts val="0"/>
              </a:spcAft>
              <a:buClr>
                <a:srgbClr val="434343"/>
              </a:buClr>
              <a:buSzPts val="2400"/>
              <a:buNone/>
              <a:defRPr b="0" sz="2400">
                <a:solidFill>
                  <a:srgbClr val="434343"/>
                </a:solidFill>
              </a:defRPr>
            </a:lvl8pPr>
            <a:lvl9pPr lvl="8" algn="ctr">
              <a:lnSpc>
                <a:spcPct val="100000"/>
              </a:lnSpc>
              <a:spcBef>
                <a:spcPts val="0"/>
              </a:spcBef>
              <a:spcAft>
                <a:spcPts val="0"/>
              </a:spcAft>
              <a:buClr>
                <a:srgbClr val="434343"/>
              </a:buClr>
              <a:buSzPts val="2400"/>
              <a:buNone/>
              <a:defRPr b="0" sz="2400">
                <a:solidFill>
                  <a:srgbClr val="434343"/>
                </a:solidFill>
              </a:defRPr>
            </a:lvl9pPr>
          </a:lstStyle>
          <a:p/>
        </p:txBody>
      </p:sp>
      <p:sp>
        <p:nvSpPr>
          <p:cNvPr id="24" name="Google Shape;24;p5"/>
          <p:cNvSpPr txBox="1"/>
          <p:nvPr>
            <p:ph idx="1" type="subTitle"/>
          </p:nvPr>
        </p:nvSpPr>
        <p:spPr>
          <a:xfrm>
            <a:off x="685800" y="2505901"/>
            <a:ext cx="7772400" cy="447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a:solidFill>
                  <a:srgbClr val="FFFFFF"/>
                </a:solidFill>
              </a:defRPr>
            </a:lvl4pPr>
            <a:lvl5pPr lvl="4" algn="ctr">
              <a:lnSpc>
                <a:spcPct val="100000"/>
              </a:lnSpc>
              <a:spcBef>
                <a:spcPts val="0"/>
              </a:spcBef>
              <a:spcAft>
                <a:spcPts val="0"/>
              </a:spcAft>
              <a:buClr>
                <a:srgbClr val="FFFFFF"/>
              </a:buClr>
              <a:buSzPts val="1800"/>
              <a:buNone/>
              <a:defRPr>
                <a:solidFill>
                  <a:srgbClr val="FFFFFF"/>
                </a:solidFill>
              </a:defRPr>
            </a:lvl5pPr>
            <a:lvl6pPr lvl="5" algn="ctr">
              <a:lnSpc>
                <a:spcPct val="100000"/>
              </a:lnSpc>
              <a:spcBef>
                <a:spcPts val="0"/>
              </a:spcBef>
              <a:spcAft>
                <a:spcPts val="0"/>
              </a:spcAft>
              <a:buClr>
                <a:srgbClr val="FFFFFF"/>
              </a:buClr>
              <a:buSzPts val="1800"/>
              <a:buNone/>
              <a:defRPr>
                <a:solidFill>
                  <a:srgbClr val="FFFFFF"/>
                </a:solidFill>
              </a:defRPr>
            </a:lvl6pPr>
            <a:lvl7pPr lvl="6" algn="ctr">
              <a:lnSpc>
                <a:spcPct val="100000"/>
              </a:lnSpc>
              <a:spcBef>
                <a:spcPts val="0"/>
              </a:spcBef>
              <a:spcAft>
                <a:spcPts val="0"/>
              </a:spcAft>
              <a:buClr>
                <a:srgbClr val="FFFFFF"/>
              </a:buClr>
              <a:buSzPts val="1800"/>
              <a:buNone/>
              <a:defRPr>
                <a:solidFill>
                  <a:srgbClr val="FFFFFF"/>
                </a:solidFill>
              </a:defRPr>
            </a:lvl7pPr>
            <a:lvl8pPr lvl="7" algn="ctr">
              <a:lnSpc>
                <a:spcPct val="100000"/>
              </a:lnSpc>
              <a:spcBef>
                <a:spcPts val="0"/>
              </a:spcBef>
              <a:spcAft>
                <a:spcPts val="0"/>
              </a:spcAft>
              <a:buClr>
                <a:srgbClr val="FFFFFF"/>
              </a:buClr>
              <a:buSzPts val="1800"/>
              <a:buNone/>
              <a:defRPr>
                <a:solidFill>
                  <a:srgbClr val="FFFFFF"/>
                </a:solidFill>
              </a:defRPr>
            </a:lvl8pPr>
            <a:lvl9pPr lvl="8" algn="ctr">
              <a:lnSpc>
                <a:spcPct val="100000"/>
              </a:lnSpc>
              <a:spcBef>
                <a:spcPts val="0"/>
              </a:spcBef>
              <a:spcAft>
                <a:spcPts val="0"/>
              </a:spcAft>
              <a:buClr>
                <a:srgbClr val="FFFFFF"/>
              </a:buClr>
              <a:buSzPts val="1800"/>
              <a:buNone/>
              <a:defRPr>
                <a:solidFill>
                  <a:srgbClr val="FFFFFF"/>
                </a:solidFill>
              </a:defRPr>
            </a:lvl9pPr>
          </a:lstStyle>
          <a:p/>
        </p:txBody>
      </p:sp>
      <p:sp>
        <p:nvSpPr>
          <p:cNvPr id="25" name="Google Shape;25;p5"/>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434343"/>
        </a:solidFill>
      </p:bgPr>
    </p:bg>
    <p:spTree>
      <p:nvGrpSpPr>
        <p:cNvPr id="26" name="Shape 26"/>
        <p:cNvGrpSpPr/>
        <p:nvPr/>
      </p:nvGrpSpPr>
      <p:grpSpPr>
        <a:xfrm>
          <a:off x="0" y="0"/>
          <a:ext cx="0" cy="0"/>
          <a:chOff x="0" y="0"/>
          <a:chExt cx="0" cy="0"/>
        </a:xfrm>
      </p:grpSpPr>
      <p:sp>
        <p:nvSpPr>
          <p:cNvPr id="27" name="Google Shape;27;p6"/>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sm" w="sm" type="none"/>
            <a:tailEnd len="sm" w="sm" type="none"/>
          </a:ln>
        </p:spPr>
      </p:sp>
      <p:sp>
        <p:nvSpPr>
          <p:cNvPr id="28" name="Google Shape;28;p6"/>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lstStyle>
            <a:lvl1pPr indent="-342900" lvl="0" marL="457200" algn="ctr">
              <a:lnSpc>
                <a:spcPct val="100000"/>
              </a:lnSpc>
              <a:spcBef>
                <a:spcPts val="600"/>
              </a:spcBef>
              <a:spcAft>
                <a:spcPts val="0"/>
              </a:spcAft>
              <a:buSzPts val="1800"/>
              <a:buChar char="⊡"/>
              <a:defRPr i="1" sz="1800">
                <a:solidFill>
                  <a:srgbClr val="CCCCCC"/>
                </a:solidFill>
              </a:defRPr>
            </a:lvl1pPr>
            <a:lvl2pPr indent="-342900" lvl="1" marL="914400" algn="ctr">
              <a:lnSpc>
                <a:spcPct val="100000"/>
              </a:lnSpc>
              <a:spcBef>
                <a:spcPts val="0"/>
              </a:spcBef>
              <a:spcAft>
                <a:spcPts val="0"/>
              </a:spcAft>
              <a:buSzPts val="1800"/>
              <a:buChar char="□"/>
              <a:defRPr i="1" sz="1800">
                <a:solidFill>
                  <a:srgbClr val="CCCCCC"/>
                </a:solidFill>
              </a:defRPr>
            </a:lvl2pPr>
            <a:lvl3pPr indent="-342900" lvl="2" marL="1371600" algn="ctr">
              <a:lnSpc>
                <a:spcPct val="100000"/>
              </a:lnSpc>
              <a:spcBef>
                <a:spcPts val="0"/>
              </a:spcBef>
              <a:spcAft>
                <a:spcPts val="0"/>
              </a:spcAft>
              <a:buSzPts val="1800"/>
              <a:buChar char="■"/>
              <a:defRPr i="1" sz="1800">
                <a:solidFill>
                  <a:srgbClr val="CCCCCC"/>
                </a:solidFill>
              </a:defRPr>
            </a:lvl3pPr>
            <a:lvl4pPr indent="-342900" lvl="3" marL="1828800" algn="ctr">
              <a:lnSpc>
                <a:spcPct val="100000"/>
              </a:lnSpc>
              <a:spcBef>
                <a:spcPts val="0"/>
              </a:spcBef>
              <a:spcAft>
                <a:spcPts val="0"/>
              </a:spcAft>
              <a:buSzPts val="1800"/>
              <a:buChar char="●"/>
              <a:defRPr i="1">
                <a:solidFill>
                  <a:srgbClr val="CCCCCC"/>
                </a:solidFill>
              </a:defRPr>
            </a:lvl4pPr>
            <a:lvl5pPr indent="-342900" lvl="4" marL="2286000" algn="ctr">
              <a:lnSpc>
                <a:spcPct val="100000"/>
              </a:lnSpc>
              <a:spcBef>
                <a:spcPts val="0"/>
              </a:spcBef>
              <a:spcAft>
                <a:spcPts val="0"/>
              </a:spcAft>
              <a:buSzPts val="1800"/>
              <a:buChar char="○"/>
              <a:defRPr i="1">
                <a:solidFill>
                  <a:srgbClr val="CCCCCC"/>
                </a:solidFill>
              </a:defRPr>
            </a:lvl5pPr>
            <a:lvl6pPr indent="-342900" lvl="5" marL="2743200" algn="ctr">
              <a:lnSpc>
                <a:spcPct val="100000"/>
              </a:lnSpc>
              <a:spcBef>
                <a:spcPts val="0"/>
              </a:spcBef>
              <a:spcAft>
                <a:spcPts val="0"/>
              </a:spcAft>
              <a:buClr>
                <a:srgbClr val="CCCCCC"/>
              </a:buClr>
              <a:buSzPts val="1800"/>
              <a:buChar char="■"/>
              <a:defRPr i="1">
                <a:solidFill>
                  <a:srgbClr val="CCCCCC"/>
                </a:solidFill>
              </a:defRPr>
            </a:lvl6pPr>
            <a:lvl7pPr indent="-342900" lvl="6" marL="3200400" algn="ctr">
              <a:lnSpc>
                <a:spcPct val="100000"/>
              </a:lnSpc>
              <a:spcBef>
                <a:spcPts val="0"/>
              </a:spcBef>
              <a:spcAft>
                <a:spcPts val="0"/>
              </a:spcAft>
              <a:buClr>
                <a:srgbClr val="CCCCCC"/>
              </a:buClr>
              <a:buSzPts val="1800"/>
              <a:buChar char="●"/>
              <a:defRPr i="1">
                <a:solidFill>
                  <a:srgbClr val="CCCCCC"/>
                </a:solidFill>
              </a:defRPr>
            </a:lvl7pPr>
            <a:lvl8pPr indent="-342900" lvl="7" marL="3657600" algn="ctr">
              <a:lnSpc>
                <a:spcPct val="100000"/>
              </a:lnSpc>
              <a:spcBef>
                <a:spcPts val="0"/>
              </a:spcBef>
              <a:spcAft>
                <a:spcPts val="0"/>
              </a:spcAft>
              <a:buClr>
                <a:srgbClr val="CCCCCC"/>
              </a:buClr>
              <a:buSzPts val="1800"/>
              <a:buChar char="○"/>
              <a:defRPr i="1">
                <a:solidFill>
                  <a:srgbClr val="CCCCCC"/>
                </a:solidFill>
              </a:defRPr>
            </a:lvl8pPr>
            <a:lvl9pPr indent="-342900" lvl="8" marL="4114800" algn="ctr">
              <a:lnSpc>
                <a:spcPct val="100000"/>
              </a:lnSpc>
              <a:spcBef>
                <a:spcPts val="0"/>
              </a:spcBef>
              <a:spcAft>
                <a:spcPts val="0"/>
              </a:spcAft>
              <a:buClr>
                <a:srgbClr val="CCCCCC"/>
              </a:buClr>
              <a:buSzPts val="1800"/>
              <a:buChar char="■"/>
              <a:defRPr i="1">
                <a:solidFill>
                  <a:srgbClr val="CCCCCC"/>
                </a:solidFill>
              </a:defRPr>
            </a:lvl9pPr>
          </a:lstStyle>
          <a:p/>
        </p:txBody>
      </p:sp>
      <p:sp>
        <p:nvSpPr>
          <p:cNvPr id="29" name="Google Shape;29;p6"/>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FF9E00"/>
                </a:solidFill>
                <a:latin typeface="Montserrat"/>
                <a:ea typeface="Montserrat"/>
                <a:cs typeface="Montserrat"/>
                <a:sym typeface="Montserrat"/>
              </a:rPr>
              <a:t>“</a:t>
            </a:r>
            <a:endParaRPr b="0" i="0" sz="9600" u="none" cap="none" strike="noStrike">
              <a:solidFill>
                <a:srgbClr val="FF9E00"/>
              </a:solidFill>
              <a:latin typeface="Montserrat"/>
              <a:ea typeface="Montserrat"/>
              <a:cs typeface="Montserrat"/>
              <a:sym typeface="Montserrat"/>
            </a:endParaRPr>
          </a:p>
        </p:txBody>
      </p:sp>
      <p:sp>
        <p:nvSpPr>
          <p:cNvPr id="30" name="Google Shape;30;p6"/>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33" name="Google Shape;33;p7"/>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 name="Google Shape;34;p7"/>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35" name="Google Shape;35;p7"/>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inverse">
  <p:cSld name="BLANK_1">
    <p:bg>
      <p:bgPr>
        <a:solidFill>
          <a:srgbClr val="434343"/>
        </a:solidFill>
      </p:bgPr>
    </p:bg>
    <p:spTree>
      <p:nvGrpSpPr>
        <p:cNvPr id="36" name="Shape 36"/>
        <p:cNvGrpSpPr/>
        <p:nvPr/>
      </p:nvGrpSpPr>
      <p:grpSpPr>
        <a:xfrm>
          <a:off x="0" y="0"/>
          <a:ext cx="0" cy="0"/>
          <a:chOff x="0" y="0"/>
          <a:chExt cx="0" cy="0"/>
        </a:xfrm>
      </p:grpSpPr>
      <p:sp>
        <p:nvSpPr>
          <p:cNvPr id="37" name="Google Shape;37;p8"/>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sm" w="sm" type="none"/>
            <a:tailEnd len="sm" w="sm" type="none"/>
          </a:ln>
        </p:spPr>
      </p:sp>
      <p:sp>
        <p:nvSpPr>
          <p:cNvPr id="38" name="Google Shape;38;p8"/>
          <p:cNvSpPr txBox="1"/>
          <p:nvPr>
            <p:ph idx="12" type="sldNum"/>
          </p:nvPr>
        </p:nvSpPr>
        <p:spPr>
          <a:xfrm>
            <a:off x="-125" y="4593050"/>
            <a:ext cx="9144000" cy="5505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9" name="Shape 39"/>
        <p:cNvGrpSpPr/>
        <p:nvPr/>
      </p:nvGrpSpPr>
      <p:grpSpPr>
        <a:xfrm>
          <a:off x="0" y="0"/>
          <a:ext cx="0" cy="0"/>
          <a:chOff x="0" y="0"/>
          <a:chExt cx="0" cy="0"/>
        </a:xfrm>
      </p:grpSpPr>
      <p:sp>
        <p:nvSpPr>
          <p:cNvPr id="40" name="Google Shape;40;p9"/>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41" name="Google Shape;41;p9"/>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2" name="Google Shape;42;p9"/>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p9"/>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p9"/>
          <p:cNvSpPr txBox="1"/>
          <p:nvPr>
            <p:ph idx="3" type="body"/>
          </p:nvPr>
        </p:nvSpPr>
        <p:spPr>
          <a:xfrm>
            <a:off x="5885292" y="971550"/>
            <a:ext cx="2440500" cy="32415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9"/>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10"/>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8" name="Google Shape;48;p10"/>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49" name="Google Shape;49;p10"/>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1pPr>
            <a:lvl2pPr lvl="1"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2pPr>
            <a:lvl3pPr lvl="2"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3pPr>
            <a:lvl4pPr lvl="3"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4pPr>
            <a:lvl5pPr lvl="4"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5pPr>
            <a:lvl6pPr lvl="5"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6pPr>
            <a:lvl7pPr lvl="6"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7pPr>
            <a:lvl8pPr lvl="7"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8pPr>
            <a:lvl9pPr lvl="8" marR="0" rtl="0" algn="ctr">
              <a:lnSpc>
                <a:spcPct val="100000"/>
              </a:lnSpc>
              <a:spcBef>
                <a:spcPts val="0"/>
              </a:spcBef>
              <a:spcAft>
                <a:spcPts val="0"/>
              </a:spcAft>
              <a:buClr>
                <a:srgbClr val="999999"/>
              </a:buClr>
              <a:buSzPts val="1200"/>
              <a:buFont typeface="Montserrat"/>
              <a:buNone/>
              <a:defRPr b="1" i="0" sz="1200" u="none" cap="none" strike="noStrike">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CCCCCC"/>
              </a:buClr>
              <a:buSzPts val="2400"/>
              <a:buFont typeface="Arial"/>
              <a:buChar char="⊡"/>
              <a:defRPr b="0" i="0" sz="3000" u="none" cap="none" strike="noStrike">
                <a:solidFill>
                  <a:srgbClr val="434343"/>
                </a:solidFill>
                <a:latin typeface="Arial"/>
                <a:ea typeface="Arial"/>
                <a:cs typeface="Arial"/>
                <a:sym typeface="Arial"/>
              </a:defRPr>
            </a:lvl1pPr>
            <a:lvl2pPr indent="-342900" lvl="1" marL="914400" marR="0" rtl="0" algn="l">
              <a:lnSpc>
                <a:spcPct val="100000"/>
              </a:lnSpc>
              <a:spcBef>
                <a:spcPts val="0"/>
              </a:spcBef>
              <a:spcAft>
                <a:spcPts val="0"/>
              </a:spcAft>
              <a:buClr>
                <a:srgbClr val="CCCCCC"/>
              </a:buClr>
              <a:buSzPts val="1800"/>
              <a:buFont typeface="Arial"/>
              <a:buChar char="□"/>
              <a:defRPr b="0" i="0" sz="2400" u="none" cap="none" strike="noStrike">
                <a:solidFill>
                  <a:srgbClr val="434343"/>
                </a:solidFill>
                <a:latin typeface="Arial"/>
                <a:ea typeface="Arial"/>
                <a:cs typeface="Arial"/>
                <a:sym typeface="Arial"/>
              </a:defRPr>
            </a:lvl2pPr>
            <a:lvl3pPr indent="-381000" lvl="2" marL="1371600" marR="0" rtl="0" algn="l">
              <a:lnSpc>
                <a:spcPct val="100000"/>
              </a:lnSpc>
              <a:spcBef>
                <a:spcPts val="0"/>
              </a:spcBef>
              <a:spcAft>
                <a:spcPts val="0"/>
              </a:spcAft>
              <a:buClr>
                <a:srgbClr val="CCCCCC"/>
              </a:buClr>
              <a:buSzPts val="2400"/>
              <a:buFont typeface="Arial"/>
              <a:buChar char="■"/>
              <a:defRPr b="0" i="0" sz="2400" u="none" cap="none" strike="noStrike">
                <a:solidFill>
                  <a:srgbClr val="434343"/>
                </a:solidFill>
                <a:latin typeface="Arial"/>
                <a:ea typeface="Arial"/>
                <a:cs typeface="Arial"/>
                <a:sym typeface="Arial"/>
              </a:defRPr>
            </a:lvl3pPr>
            <a:lvl4pPr indent="-342900" lvl="3" marL="1828800" marR="0" rtl="0" algn="l">
              <a:lnSpc>
                <a:spcPct val="100000"/>
              </a:lnSpc>
              <a:spcBef>
                <a:spcPts val="0"/>
              </a:spcBef>
              <a:spcAft>
                <a:spcPts val="0"/>
              </a:spcAft>
              <a:buClr>
                <a:srgbClr val="CCCCCC"/>
              </a:buClr>
              <a:buSzPts val="1800"/>
              <a:buFont typeface="Arial"/>
              <a:buChar char="●"/>
              <a:defRPr b="0" i="0" sz="1800" u="none" cap="none" strike="noStrike">
                <a:solidFill>
                  <a:srgbClr val="434343"/>
                </a:solidFill>
                <a:latin typeface="Arial"/>
                <a:ea typeface="Arial"/>
                <a:cs typeface="Arial"/>
                <a:sym typeface="Arial"/>
              </a:defRPr>
            </a:lvl4pPr>
            <a:lvl5pPr indent="-342900" lvl="4" marL="2286000" marR="0" rtl="0" algn="l">
              <a:lnSpc>
                <a:spcPct val="100000"/>
              </a:lnSpc>
              <a:spcBef>
                <a:spcPts val="0"/>
              </a:spcBef>
              <a:spcAft>
                <a:spcPts val="0"/>
              </a:spcAft>
              <a:buClr>
                <a:srgbClr val="CCCCCC"/>
              </a:buClr>
              <a:buSzPts val="1800"/>
              <a:buFont typeface="Arial"/>
              <a:buChar char="○"/>
              <a:defRPr b="0" i="0" sz="1800" u="none" cap="none" strike="noStrike">
                <a:solidFill>
                  <a:srgbClr val="434343"/>
                </a:solidFill>
                <a:latin typeface="Arial"/>
                <a:ea typeface="Arial"/>
                <a:cs typeface="Arial"/>
                <a:sym typeface="Arial"/>
              </a:defRPr>
            </a:lvl5pPr>
            <a:lvl6pPr indent="-342900" lvl="5" marL="2743200" marR="0" rtl="0" algn="l">
              <a:lnSpc>
                <a:spcPct val="100000"/>
              </a:lnSpc>
              <a:spcBef>
                <a:spcPts val="0"/>
              </a:spcBef>
              <a:spcAft>
                <a:spcPts val="0"/>
              </a:spcAft>
              <a:buClr>
                <a:srgbClr val="434343"/>
              </a:buClr>
              <a:buSzPts val="1800"/>
              <a:buFont typeface="Arial"/>
              <a:buChar char="■"/>
              <a:defRPr b="0" i="0" sz="1800" u="none" cap="none" strike="noStrike">
                <a:solidFill>
                  <a:srgbClr val="434343"/>
                </a:solidFill>
                <a:latin typeface="Arial"/>
                <a:ea typeface="Arial"/>
                <a:cs typeface="Arial"/>
                <a:sym typeface="Arial"/>
              </a:defRPr>
            </a:lvl6pPr>
            <a:lvl7pPr indent="-342900" lvl="6" marL="3200400" marR="0" rtl="0" algn="l">
              <a:lnSpc>
                <a:spcPct val="100000"/>
              </a:lnSpc>
              <a:spcBef>
                <a:spcPts val="0"/>
              </a:spcBef>
              <a:spcAft>
                <a:spcPts val="0"/>
              </a:spcAft>
              <a:buClr>
                <a:srgbClr val="434343"/>
              </a:buClr>
              <a:buSzPts val="1800"/>
              <a:buFont typeface="Arial"/>
              <a:buChar char="●"/>
              <a:defRPr b="0" i="0" sz="1800" u="none" cap="none" strike="noStrike">
                <a:solidFill>
                  <a:srgbClr val="434343"/>
                </a:solidFill>
                <a:latin typeface="Arial"/>
                <a:ea typeface="Arial"/>
                <a:cs typeface="Arial"/>
                <a:sym typeface="Arial"/>
              </a:defRPr>
            </a:lvl7pPr>
            <a:lvl8pPr indent="-342900" lvl="7" marL="3657600" marR="0" rtl="0" algn="l">
              <a:lnSpc>
                <a:spcPct val="100000"/>
              </a:lnSpc>
              <a:spcBef>
                <a:spcPts val="0"/>
              </a:spcBef>
              <a:spcAft>
                <a:spcPts val="0"/>
              </a:spcAft>
              <a:buClr>
                <a:srgbClr val="434343"/>
              </a:buClr>
              <a:buSzPts val="1800"/>
              <a:buFont typeface="Arial"/>
              <a:buChar char="○"/>
              <a:defRPr b="0" i="0" sz="1800" u="none" cap="none" strike="noStrike">
                <a:solidFill>
                  <a:srgbClr val="434343"/>
                </a:solidFill>
                <a:latin typeface="Arial"/>
                <a:ea typeface="Arial"/>
                <a:cs typeface="Arial"/>
                <a:sym typeface="Arial"/>
              </a:defRPr>
            </a:lvl8pPr>
            <a:lvl9pPr indent="-342900" lvl="8" marL="4114800" marR="0" rtl="0" algn="l">
              <a:lnSpc>
                <a:spcPct val="100000"/>
              </a:lnSpc>
              <a:spcBef>
                <a:spcPts val="0"/>
              </a:spcBef>
              <a:spcAft>
                <a:spcPts val="0"/>
              </a:spcAft>
              <a:buClr>
                <a:srgbClr val="434343"/>
              </a:buClr>
              <a:buSzPts val="1800"/>
              <a:buFont typeface="Arial"/>
              <a:buChar char="■"/>
              <a:defRPr b="0" i="0" sz="1800" u="none" cap="none" strike="noStrike">
                <a:solidFill>
                  <a:srgbClr val="434343"/>
                </a:solidFill>
                <a:latin typeface="Arial"/>
                <a:ea typeface="Arial"/>
                <a:cs typeface="Arial"/>
                <a:sym typeface="Arial"/>
              </a:defRPr>
            </a:lvl9pPr>
          </a:lstStyle>
          <a:p/>
        </p:txBody>
      </p:sp>
      <p:sp>
        <p:nvSpPr>
          <p:cNvPr id="8" name="Google Shape;8;p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www.albertcoronado.com/2018/03/15/curso-api-management-i-introduccion-a-las-apis/" TargetMode="Externa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www.skillsoft.com/courses/5652605-api-management/#Overview"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www.iqonlinetraining.com/apigee-training/" TargetMode="Externa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wso2.com/training/apim-self-paced"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wso2.com/training/api-manager-developer-advanced"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www.paradigmadigital.com" TargetMode="External"/><Relationship Id="rId4" Type="http://schemas.openxmlformats.org/officeDocument/2006/relationships/hyperlink" Target="http://www.byteflair.com" TargetMode="External"/><Relationship Id="rId5" Type="http://schemas.openxmlformats.org/officeDocument/2006/relationships/hyperlink" Target="http://www.bbva4u.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www.docs.apigee.com" TargetMode="External"/><Relationship Id="rId4" Type="http://schemas.openxmlformats.org/officeDocument/2006/relationships/hyperlink" Target="http://www.wikipedia.com"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ww.wso2.com" TargetMode="External"/><Relationship Id="rId4" Type="http://schemas.openxmlformats.org/officeDocument/2006/relationships/hyperlink" Target="http://www.adictosaltrabajo.com" TargetMode="External"/><Relationship Id="rId5" Type="http://schemas.openxmlformats.org/officeDocument/2006/relationships/hyperlink" Target="http://www.chakray.com" TargetMode="External"/><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API MANAGEMENT</a:t>
            </a:r>
            <a:endParaRPr/>
          </a:p>
        </p:txBody>
      </p:sp>
      <p:sp>
        <p:nvSpPr>
          <p:cNvPr id="59" name="Google Shape;59;p12"/>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0" name="Google Shape;60;p12"/>
          <p:cNvSpPr txBox="1"/>
          <p:nvPr/>
        </p:nvSpPr>
        <p:spPr>
          <a:xfrm>
            <a:off x="5982100" y="3334950"/>
            <a:ext cx="2153700" cy="7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434343"/>
                </a:solidFill>
                <a:latin typeface="Montserrat"/>
                <a:ea typeface="Montserrat"/>
                <a:cs typeface="Montserrat"/>
                <a:sym typeface="Montserrat"/>
              </a:rPr>
              <a:t>Laura Guillén Casal</a:t>
            </a:r>
            <a:endParaRPr b="1" sz="1000">
              <a:solidFill>
                <a:srgbClr val="43434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1000">
                <a:solidFill>
                  <a:srgbClr val="434343"/>
                </a:solidFill>
                <a:latin typeface="Montserrat"/>
                <a:ea typeface="Montserrat"/>
                <a:cs typeface="Montserrat"/>
                <a:sym typeface="Montserrat"/>
              </a:rPr>
              <a:t>Francisco Miguel Sáez Bravo</a:t>
            </a:r>
            <a:endParaRPr b="1" sz="1000">
              <a:solidFill>
                <a:srgbClr val="43434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1000">
                <a:solidFill>
                  <a:srgbClr val="434343"/>
                </a:solidFill>
                <a:latin typeface="Montserrat"/>
                <a:ea typeface="Montserrat"/>
                <a:cs typeface="Montserrat"/>
                <a:sym typeface="Montserrat"/>
              </a:rPr>
              <a:t>Jesús Gail Bohórquez</a:t>
            </a:r>
            <a:endParaRPr b="1" sz="1000">
              <a:solidFill>
                <a:srgbClr val="43434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1000">
                <a:solidFill>
                  <a:srgbClr val="434343"/>
                </a:solidFill>
                <a:latin typeface="Montserrat"/>
                <a:ea typeface="Montserrat"/>
                <a:cs typeface="Montserrat"/>
                <a:sym typeface="Montserrat"/>
              </a:rPr>
              <a:t>Sergio Llanos García</a:t>
            </a:r>
            <a:endParaRPr b="1" sz="1000">
              <a:solidFill>
                <a:srgbClr val="434343"/>
              </a:solidFill>
              <a:latin typeface="Montserrat"/>
              <a:ea typeface="Montserrat"/>
              <a:cs typeface="Montserrat"/>
              <a:sym typeface="Montserrat"/>
            </a:endParaRPr>
          </a:p>
          <a:p>
            <a:pPr indent="0" lvl="0" marL="0" rtl="0" algn="ctr">
              <a:spcBef>
                <a:spcPts val="0"/>
              </a:spcBef>
              <a:spcAft>
                <a:spcPts val="0"/>
              </a:spcAft>
              <a:buNone/>
            </a:pPr>
            <a:r>
              <a:rPr b="1" lang="en" sz="1000">
                <a:solidFill>
                  <a:srgbClr val="434343"/>
                </a:solidFill>
                <a:latin typeface="Montserrat"/>
                <a:ea typeface="Montserrat"/>
                <a:cs typeface="Montserrat"/>
                <a:sym typeface="Montserrat"/>
              </a:rPr>
              <a:t>Jorge Pérez Campos</a:t>
            </a:r>
            <a:endParaRPr b="1" sz="1000">
              <a:solidFill>
                <a:srgbClr val="43434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b="1" sz="1000">
              <a:solidFill>
                <a:srgbClr val="43434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NO GRATUITOS</a:t>
            </a:r>
            <a:endParaRPr/>
          </a:p>
          <a:p>
            <a:pPr indent="0" lvl="0" marL="0" rtl="0" algn="l">
              <a:lnSpc>
                <a:spcPct val="100000"/>
              </a:lnSpc>
              <a:spcBef>
                <a:spcPts val="0"/>
              </a:spcBef>
              <a:spcAft>
                <a:spcPts val="0"/>
              </a:spcAft>
              <a:buSzPts val="2400"/>
              <a:buNone/>
            </a:pPr>
            <a:r>
              <a:t/>
            </a:r>
            <a:endParaRPr/>
          </a:p>
        </p:txBody>
      </p:sp>
      <p:sp>
        <p:nvSpPr>
          <p:cNvPr id="137" name="Google Shape;137;p21"/>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38" name="Google Shape;138;p2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39" name="Google Shape;139;p21"/>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GENÉRICOS</a:t>
            </a:r>
            <a:endParaRPr b="1" sz="2600">
              <a:latin typeface="Raleway"/>
              <a:ea typeface="Raleway"/>
              <a:cs typeface="Raleway"/>
              <a:sym typeface="Raleway"/>
            </a:endParaRPr>
          </a:p>
        </p:txBody>
      </p:sp>
      <p:sp>
        <p:nvSpPr>
          <p:cNvPr id="140" name="Google Shape;140;p21"/>
          <p:cNvSpPr txBox="1"/>
          <p:nvPr>
            <p:ph idx="1" type="body"/>
          </p:nvPr>
        </p:nvSpPr>
        <p:spPr>
          <a:xfrm>
            <a:off x="916525" y="108550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Account Planning Bootcamp</a:t>
            </a:r>
            <a:endParaRPr/>
          </a:p>
          <a:p>
            <a:pPr indent="0" lvl="0" marL="457200" rtl="0" algn="l">
              <a:spcBef>
                <a:spcPts val="600"/>
              </a:spcBef>
              <a:spcAft>
                <a:spcPts val="0"/>
              </a:spcAft>
              <a:buNone/>
            </a:pPr>
            <a:r>
              <a:t/>
            </a:r>
            <a:endParaRPr/>
          </a:p>
          <a:p>
            <a:pPr indent="-381000" lvl="1" marL="914400" rtl="0" algn="l">
              <a:spcBef>
                <a:spcPts val="0"/>
              </a:spcBef>
              <a:spcAft>
                <a:spcPts val="0"/>
              </a:spcAft>
              <a:buSzPts val="2400"/>
              <a:buChar char="○"/>
            </a:pPr>
            <a:r>
              <a:rPr lang="en"/>
              <a:t>Temario dividido en 13 temas</a:t>
            </a:r>
            <a:endParaRPr/>
          </a:p>
          <a:p>
            <a:pPr indent="-381000" lvl="1" marL="914400" rtl="0" algn="l">
              <a:spcBef>
                <a:spcPts val="0"/>
              </a:spcBef>
              <a:spcAft>
                <a:spcPts val="0"/>
              </a:spcAft>
              <a:buSzPts val="2400"/>
              <a:buChar char="○"/>
            </a:pPr>
            <a:r>
              <a:rPr lang="en"/>
              <a:t>Duración aproximada de 3 meses (12 horas a la semana)</a:t>
            </a:r>
            <a:endParaRPr/>
          </a:p>
          <a:p>
            <a:pPr indent="-381000" lvl="1" marL="914400" rtl="0" algn="l">
              <a:spcBef>
                <a:spcPts val="0"/>
              </a:spcBef>
              <a:spcAft>
                <a:spcPts val="0"/>
              </a:spcAft>
              <a:buSzPts val="2400"/>
              <a:buChar char="○"/>
            </a:pPr>
            <a:r>
              <a:rPr lang="en"/>
              <a:t>Coste de 4.100€</a:t>
            </a:r>
            <a:endParaRPr/>
          </a:p>
          <a:p>
            <a:pPr indent="-381000" lvl="1" marL="914400" rtl="0" algn="l">
              <a:spcBef>
                <a:spcPts val="0"/>
              </a:spcBef>
              <a:spcAft>
                <a:spcPts val="0"/>
              </a:spcAft>
              <a:buSzPts val="2400"/>
              <a:buChar char="○"/>
            </a:pPr>
            <a:r>
              <a:rPr lang="en"/>
              <a:t>Definición de API y exploración de nuevos negocios.</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NO GRATUITOS</a:t>
            </a:r>
            <a:endParaRPr/>
          </a:p>
          <a:p>
            <a:pPr indent="0" lvl="0" marL="0" rtl="0" algn="l">
              <a:lnSpc>
                <a:spcPct val="100000"/>
              </a:lnSpc>
              <a:spcBef>
                <a:spcPts val="0"/>
              </a:spcBef>
              <a:spcAft>
                <a:spcPts val="0"/>
              </a:spcAft>
              <a:buSzPts val="2400"/>
              <a:buNone/>
            </a:pPr>
            <a:r>
              <a:t/>
            </a:r>
            <a:endParaRPr/>
          </a:p>
        </p:txBody>
      </p:sp>
      <p:sp>
        <p:nvSpPr>
          <p:cNvPr id="146" name="Google Shape;146;p22"/>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47" name="Google Shape;147;p22"/>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48" name="Google Shape;148;p22"/>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ESPECÍFICOS</a:t>
            </a:r>
            <a:endParaRPr b="1" sz="2600">
              <a:latin typeface="Raleway"/>
              <a:ea typeface="Raleway"/>
              <a:cs typeface="Raleway"/>
              <a:sym typeface="Raleway"/>
            </a:endParaRPr>
          </a:p>
        </p:txBody>
      </p:sp>
      <p:sp>
        <p:nvSpPr>
          <p:cNvPr id="149" name="Google Shape;149;p22"/>
          <p:cNvSpPr txBox="1"/>
          <p:nvPr>
            <p:ph idx="1" type="body"/>
          </p:nvPr>
        </p:nvSpPr>
        <p:spPr>
          <a:xfrm>
            <a:off x="916525" y="108550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API Design and Fundamentals of Google Cloud's Apigee API Platform</a:t>
            </a:r>
            <a:endParaRPr/>
          </a:p>
          <a:p>
            <a:pPr indent="0" lvl="0" marL="457200" rtl="0" algn="l">
              <a:spcBef>
                <a:spcPts val="600"/>
              </a:spcBef>
              <a:spcAft>
                <a:spcPts val="0"/>
              </a:spcAft>
              <a:buNone/>
            </a:pPr>
            <a:r>
              <a:t/>
            </a:r>
            <a:endParaRPr/>
          </a:p>
          <a:p>
            <a:pPr indent="-381000" lvl="1" marL="914400" rtl="0" algn="l">
              <a:spcBef>
                <a:spcPts val="0"/>
              </a:spcBef>
              <a:spcAft>
                <a:spcPts val="0"/>
              </a:spcAft>
              <a:buSzPts val="2400"/>
              <a:buChar char="○"/>
            </a:pPr>
            <a:r>
              <a:rPr lang="en"/>
              <a:t>Temario dividido en 6 temas</a:t>
            </a:r>
            <a:endParaRPr/>
          </a:p>
          <a:p>
            <a:pPr indent="-381000" lvl="1" marL="914400" rtl="0" algn="l">
              <a:spcBef>
                <a:spcPts val="0"/>
              </a:spcBef>
              <a:spcAft>
                <a:spcPts val="0"/>
              </a:spcAft>
              <a:buSzPts val="2400"/>
              <a:buChar char="○"/>
            </a:pPr>
            <a:r>
              <a:rPr lang="en"/>
              <a:t>4 horas (16-20 horas recomendadas)</a:t>
            </a:r>
            <a:endParaRPr/>
          </a:p>
          <a:p>
            <a:pPr indent="-381000" lvl="1" marL="914400" rtl="0" algn="l">
              <a:spcBef>
                <a:spcPts val="0"/>
              </a:spcBef>
              <a:spcAft>
                <a:spcPts val="0"/>
              </a:spcAft>
              <a:buSzPts val="2400"/>
              <a:buChar char="○"/>
            </a:pPr>
            <a:r>
              <a:rPr lang="en"/>
              <a:t>Precio no disponible</a:t>
            </a:r>
            <a:endParaRPr/>
          </a:p>
          <a:p>
            <a:pPr indent="-381000" lvl="1" marL="914400" rtl="0" algn="l">
              <a:spcBef>
                <a:spcPts val="0"/>
              </a:spcBef>
              <a:spcAft>
                <a:spcPts val="0"/>
              </a:spcAft>
              <a:buSzPts val="2400"/>
              <a:buChar char="○"/>
            </a:pPr>
            <a:r>
              <a:rPr lang="en"/>
              <a:t>Navegación por Apegee, diseño y practicas en la industria.</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NO GRATUITOS</a:t>
            </a:r>
            <a:endParaRPr/>
          </a:p>
          <a:p>
            <a:pPr indent="0" lvl="0" marL="0" rtl="0" algn="l">
              <a:lnSpc>
                <a:spcPct val="100000"/>
              </a:lnSpc>
              <a:spcBef>
                <a:spcPts val="0"/>
              </a:spcBef>
              <a:spcAft>
                <a:spcPts val="0"/>
              </a:spcAft>
              <a:buSzPts val="2400"/>
              <a:buNone/>
            </a:pPr>
            <a:r>
              <a:t/>
            </a:r>
            <a:endParaRPr/>
          </a:p>
        </p:txBody>
      </p:sp>
      <p:sp>
        <p:nvSpPr>
          <p:cNvPr id="155" name="Google Shape;155;p2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56" name="Google Shape;156;p23"/>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57" name="Google Shape;157;p23"/>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ESPECÍFICOS</a:t>
            </a:r>
            <a:endParaRPr b="1" sz="2600">
              <a:latin typeface="Raleway"/>
              <a:ea typeface="Raleway"/>
              <a:cs typeface="Raleway"/>
              <a:sym typeface="Raleway"/>
            </a:endParaRPr>
          </a:p>
        </p:txBody>
      </p:sp>
      <p:sp>
        <p:nvSpPr>
          <p:cNvPr id="158" name="Google Shape;158;p23"/>
          <p:cNvSpPr txBox="1"/>
          <p:nvPr>
            <p:ph idx="1" type="body"/>
          </p:nvPr>
        </p:nvSpPr>
        <p:spPr>
          <a:xfrm>
            <a:off x="916525" y="108550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API Security on Google Cloud's Apigee API Platform</a:t>
            </a:r>
            <a:endParaRPr/>
          </a:p>
          <a:p>
            <a:pPr indent="0" lvl="0" marL="457200" rtl="0" algn="l">
              <a:spcBef>
                <a:spcPts val="600"/>
              </a:spcBef>
              <a:spcAft>
                <a:spcPts val="0"/>
              </a:spcAft>
              <a:buNone/>
            </a:pPr>
            <a:r>
              <a:t/>
            </a:r>
            <a:endParaRPr/>
          </a:p>
          <a:p>
            <a:pPr indent="-381000" lvl="1" marL="914400" rtl="0" algn="l">
              <a:spcBef>
                <a:spcPts val="0"/>
              </a:spcBef>
              <a:spcAft>
                <a:spcPts val="0"/>
              </a:spcAft>
              <a:buSzPts val="2400"/>
              <a:buChar char="○"/>
            </a:pPr>
            <a:r>
              <a:rPr lang="en"/>
              <a:t>Temario dividido en 2 temas</a:t>
            </a:r>
            <a:endParaRPr/>
          </a:p>
          <a:p>
            <a:pPr indent="-381000" lvl="1" marL="914400" rtl="0" algn="l">
              <a:spcBef>
                <a:spcPts val="0"/>
              </a:spcBef>
              <a:spcAft>
                <a:spcPts val="0"/>
              </a:spcAft>
              <a:buSzPts val="2400"/>
              <a:buChar char="○"/>
            </a:pPr>
            <a:r>
              <a:rPr lang="en"/>
              <a:t>3 horas (16-24 horas recomendadas)</a:t>
            </a:r>
            <a:endParaRPr/>
          </a:p>
          <a:p>
            <a:pPr indent="-381000" lvl="1" marL="914400" rtl="0" algn="l">
              <a:spcBef>
                <a:spcPts val="0"/>
              </a:spcBef>
              <a:spcAft>
                <a:spcPts val="0"/>
              </a:spcAft>
              <a:buSzPts val="2400"/>
              <a:buChar char="○"/>
            </a:pPr>
            <a:r>
              <a:rPr lang="en"/>
              <a:t>Precio no disponible</a:t>
            </a:r>
            <a:endParaRPr/>
          </a:p>
          <a:p>
            <a:pPr indent="-381000" lvl="1" marL="914400" rtl="0" algn="l">
              <a:spcBef>
                <a:spcPts val="0"/>
              </a:spcBef>
              <a:spcAft>
                <a:spcPts val="0"/>
              </a:spcAft>
              <a:buSzPts val="2400"/>
              <a:buChar char="○"/>
            </a:pPr>
            <a:r>
              <a:rPr lang="en"/>
              <a:t>Protección, autenticación y validación de Apis</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NO GRATUITOS</a:t>
            </a:r>
            <a:endParaRPr/>
          </a:p>
          <a:p>
            <a:pPr indent="0" lvl="0" marL="0" rtl="0" algn="l">
              <a:lnSpc>
                <a:spcPct val="100000"/>
              </a:lnSpc>
              <a:spcBef>
                <a:spcPts val="0"/>
              </a:spcBef>
              <a:spcAft>
                <a:spcPts val="0"/>
              </a:spcAft>
              <a:buSzPts val="2400"/>
              <a:buNone/>
            </a:pPr>
            <a:r>
              <a:t/>
            </a:r>
            <a:endParaRPr/>
          </a:p>
        </p:txBody>
      </p:sp>
      <p:sp>
        <p:nvSpPr>
          <p:cNvPr id="164" name="Google Shape;164;p24"/>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65" name="Google Shape;165;p24"/>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66" name="Google Shape;166;p24"/>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ESPECÍFICOS</a:t>
            </a:r>
            <a:endParaRPr b="1" sz="2600">
              <a:latin typeface="Raleway"/>
              <a:ea typeface="Raleway"/>
              <a:cs typeface="Raleway"/>
              <a:sym typeface="Raleway"/>
            </a:endParaRPr>
          </a:p>
        </p:txBody>
      </p:sp>
      <p:sp>
        <p:nvSpPr>
          <p:cNvPr id="167" name="Google Shape;167;p24"/>
          <p:cNvSpPr txBox="1"/>
          <p:nvPr>
            <p:ph idx="1" type="body"/>
          </p:nvPr>
        </p:nvSpPr>
        <p:spPr>
          <a:xfrm>
            <a:off x="916525" y="108550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API Development on Google Cloud's Apigee API Platform</a:t>
            </a:r>
            <a:endParaRPr/>
          </a:p>
          <a:p>
            <a:pPr indent="0" lvl="0" marL="457200" rtl="0" algn="l">
              <a:spcBef>
                <a:spcPts val="600"/>
              </a:spcBef>
              <a:spcAft>
                <a:spcPts val="0"/>
              </a:spcAft>
              <a:buNone/>
            </a:pPr>
            <a:r>
              <a:t/>
            </a:r>
            <a:endParaRPr/>
          </a:p>
          <a:p>
            <a:pPr indent="-381000" lvl="1" marL="914400" rtl="0" algn="l">
              <a:spcBef>
                <a:spcPts val="0"/>
              </a:spcBef>
              <a:spcAft>
                <a:spcPts val="0"/>
              </a:spcAft>
              <a:buSzPts val="2400"/>
              <a:buChar char="○"/>
            </a:pPr>
            <a:r>
              <a:rPr lang="en"/>
              <a:t>Temario dividido en 6 temas</a:t>
            </a:r>
            <a:endParaRPr/>
          </a:p>
          <a:p>
            <a:pPr indent="-381000" lvl="1" marL="914400" rtl="0" algn="l">
              <a:spcBef>
                <a:spcPts val="0"/>
              </a:spcBef>
              <a:spcAft>
                <a:spcPts val="0"/>
              </a:spcAft>
              <a:buSzPts val="2400"/>
              <a:buChar char="○"/>
            </a:pPr>
            <a:r>
              <a:rPr lang="en"/>
              <a:t>8 horas (40 horas recomendadas)</a:t>
            </a:r>
            <a:endParaRPr/>
          </a:p>
          <a:p>
            <a:pPr indent="-381000" lvl="1" marL="914400" rtl="0" algn="l">
              <a:spcBef>
                <a:spcPts val="0"/>
              </a:spcBef>
              <a:spcAft>
                <a:spcPts val="0"/>
              </a:spcAft>
              <a:buSzPts val="2400"/>
              <a:buChar char="○"/>
            </a:pPr>
            <a:r>
              <a:rPr lang="en"/>
              <a:t>Precio no disponible</a:t>
            </a:r>
            <a:endParaRPr/>
          </a:p>
          <a:p>
            <a:pPr indent="-381000" lvl="1" marL="914400" rtl="0" algn="l">
              <a:spcBef>
                <a:spcPts val="0"/>
              </a:spcBef>
              <a:spcAft>
                <a:spcPts val="0"/>
              </a:spcAft>
              <a:buSzPts val="2400"/>
              <a:buChar char="○"/>
            </a:pPr>
            <a:r>
              <a:rPr lang="en"/>
              <a:t>Desarrollo de API en Apigee, y uso de herramientas y políticas de Apigee.</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NO GRATUITOS</a:t>
            </a:r>
            <a:endParaRPr/>
          </a:p>
          <a:p>
            <a:pPr indent="0" lvl="0" marL="0" rtl="0" algn="l">
              <a:lnSpc>
                <a:spcPct val="100000"/>
              </a:lnSpc>
              <a:spcBef>
                <a:spcPts val="0"/>
              </a:spcBef>
              <a:spcAft>
                <a:spcPts val="0"/>
              </a:spcAft>
              <a:buSzPts val="2400"/>
              <a:buNone/>
            </a:pPr>
            <a:r>
              <a:t/>
            </a:r>
            <a:endParaRPr/>
          </a:p>
        </p:txBody>
      </p:sp>
      <p:sp>
        <p:nvSpPr>
          <p:cNvPr id="173" name="Google Shape;173;p2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74" name="Google Shape;174;p25"/>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75" name="Google Shape;175;p25"/>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ESPECÍFICOS</a:t>
            </a:r>
            <a:endParaRPr b="1" sz="2600">
              <a:latin typeface="Raleway"/>
              <a:ea typeface="Raleway"/>
              <a:cs typeface="Raleway"/>
              <a:sym typeface="Raleway"/>
            </a:endParaRPr>
          </a:p>
        </p:txBody>
      </p:sp>
      <p:sp>
        <p:nvSpPr>
          <p:cNvPr id="176" name="Google Shape;176;p25"/>
          <p:cNvSpPr txBox="1"/>
          <p:nvPr>
            <p:ph idx="1" type="body"/>
          </p:nvPr>
        </p:nvSpPr>
        <p:spPr>
          <a:xfrm>
            <a:off x="916525" y="108550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Curso de WSO2 API Manager para desarrolladores</a:t>
            </a:r>
            <a:endParaRPr/>
          </a:p>
          <a:p>
            <a:pPr indent="0" lvl="0" marL="457200" rtl="0" algn="l">
              <a:spcBef>
                <a:spcPts val="600"/>
              </a:spcBef>
              <a:spcAft>
                <a:spcPts val="0"/>
              </a:spcAft>
              <a:buNone/>
            </a:pPr>
            <a:r>
              <a:t/>
            </a:r>
            <a:endParaRPr/>
          </a:p>
          <a:p>
            <a:pPr indent="-381000" lvl="1" marL="914400" rtl="0" algn="l">
              <a:spcBef>
                <a:spcPts val="0"/>
              </a:spcBef>
              <a:spcAft>
                <a:spcPts val="0"/>
              </a:spcAft>
              <a:buSzPts val="2400"/>
              <a:buChar char="○"/>
            </a:pPr>
            <a:r>
              <a:rPr lang="en"/>
              <a:t>Temario dividido en 11 temas</a:t>
            </a:r>
            <a:endParaRPr/>
          </a:p>
          <a:p>
            <a:pPr indent="-381000" lvl="1" marL="914400" rtl="0" algn="l">
              <a:spcBef>
                <a:spcPts val="0"/>
              </a:spcBef>
              <a:spcAft>
                <a:spcPts val="0"/>
              </a:spcAft>
              <a:buSzPts val="2400"/>
              <a:buChar char="○"/>
            </a:pPr>
            <a:r>
              <a:rPr lang="en"/>
              <a:t>7 horas</a:t>
            </a:r>
            <a:endParaRPr/>
          </a:p>
          <a:p>
            <a:pPr indent="-381000" lvl="1" marL="914400" rtl="0" algn="l">
              <a:spcBef>
                <a:spcPts val="0"/>
              </a:spcBef>
              <a:spcAft>
                <a:spcPts val="0"/>
              </a:spcAft>
              <a:buSzPts val="2400"/>
              <a:buChar char="○"/>
            </a:pPr>
            <a:r>
              <a:rPr lang="en"/>
              <a:t>1500-1900€</a:t>
            </a:r>
            <a:endParaRPr/>
          </a:p>
          <a:p>
            <a:pPr indent="-381000" lvl="1" marL="914400" rtl="0" algn="l">
              <a:spcBef>
                <a:spcPts val="0"/>
              </a:spcBef>
              <a:spcAft>
                <a:spcPts val="0"/>
              </a:spcAft>
              <a:buSzPts val="2400"/>
              <a:buChar char="○"/>
            </a:pPr>
            <a:r>
              <a:rPr lang="en"/>
              <a:t>Publicación y administración de APIs a través de la plataforma WSO2 API Manager</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ctrTitle"/>
          </p:nvPr>
        </p:nvSpPr>
        <p:spPr>
          <a:xfrm>
            <a:off x="1933200" y="2510125"/>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a:t>
            </a:r>
            <a:endParaRPr/>
          </a:p>
          <a:p>
            <a:pPr indent="0" lvl="0" marL="0" rtl="0" algn="l">
              <a:lnSpc>
                <a:spcPct val="100000"/>
              </a:lnSpc>
              <a:spcBef>
                <a:spcPts val="0"/>
              </a:spcBef>
              <a:spcAft>
                <a:spcPts val="0"/>
              </a:spcAft>
              <a:buSzPts val="2400"/>
              <a:buNone/>
            </a:pPr>
            <a:r>
              <a:t/>
            </a:r>
            <a:endParaRPr/>
          </a:p>
        </p:txBody>
      </p:sp>
      <p:sp>
        <p:nvSpPr>
          <p:cNvPr id="182" name="Google Shape;182;p26"/>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5</a:t>
            </a:r>
            <a:endParaRPr b="1" i="0" sz="2400" u="none" cap="none" strike="noStrike">
              <a:solidFill>
                <a:srgbClr val="FFFFFF"/>
              </a:solidFill>
              <a:latin typeface="Montserrat"/>
              <a:ea typeface="Montserrat"/>
              <a:cs typeface="Montserrat"/>
              <a:sym typeface="Montserrat"/>
            </a:endParaRPr>
          </a:p>
        </p:txBody>
      </p:sp>
      <p:sp>
        <p:nvSpPr>
          <p:cNvPr id="183" name="Google Shape;183;p26"/>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84" name="Google Shape;184;p26"/>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CURSOS GRATUITOS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GRATUITOS</a:t>
            </a:r>
            <a:endParaRPr/>
          </a:p>
          <a:p>
            <a:pPr indent="0" lvl="0" marL="0" rtl="0" algn="l">
              <a:lnSpc>
                <a:spcPct val="100000"/>
              </a:lnSpc>
              <a:spcBef>
                <a:spcPts val="0"/>
              </a:spcBef>
              <a:spcAft>
                <a:spcPts val="0"/>
              </a:spcAft>
              <a:buSzPts val="2400"/>
              <a:buNone/>
            </a:pPr>
            <a:r>
              <a:t/>
            </a:r>
            <a:endParaRPr/>
          </a:p>
        </p:txBody>
      </p:sp>
      <p:sp>
        <p:nvSpPr>
          <p:cNvPr id="190" name="Google Shape;190;p2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91" name="Google Shape;191;p27"/>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92" name="Google Shape;192;p27"/>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GENÉRICOS</a:t>
            </a:r>
            <a:endParaRPr b="1" sz="2600">
              <a:latin typeface="Raleway"/>
              <a:ea typeface="Raleway"/>
              <a:cs typeface="Raleway"/>
              <a:sym typeface="Raleway"/>
            </a:endParaRPr>
          </a:p>
        </p:txBody>
      </p:sp>
      <p:sp>
        <p:nvSpPr>
          <p:cNvPr id="193" name="Google Shape;193;p27"/>
          <p:cNvSpPr txBox="1"/>
          <p:nvPr>
            <p:ph idx="1" type="body"/>
          </p:nvPr>
        </p:nvSpPr>
        <p:spPr>
          <a:xfrm>
            <a:off x="338325" y="1049475"/>
            <a:ext cx="5564100" cy="3241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b="1" lang="en" sz="1800"/>
              <a:t>Curso API Management </a:t>
            </a:r>
            <a:endParaRPr b="1" sz="1800"/>
          </a:p>
          <a:p>
            <a:pPr indent="0" lvl="0" marL="457200" rtl="0" algn="l">
              <a:spcBef>
                <a:spcPts val="600"/>
              </a:spcBef>
              <a:spcAft>
                <a:spcPts val="0"/>
              </a:spcAft>
              <a:buNone/>
            </a:pPr>
            <a:r>
              <a:t/>
            </a:r>
            <a:endParaRPr sz="1800"/>
          </a:p>
          <a:p>
            <a:pPr indent="-342900" lvl="1" marL="914400" rtl="0" algn="l">
              <a:spcBef>
                <a:spcPts val="0"/>
              </a:spcBef>
              <a:spcAft>
                <a:spcPts val="0"/>
              </a:spcAft>
              <a:buSzPts val="1800"/>
              <a:buChar char="○"/>
            </a:pPr>
            <a:r>
              <a:rPr lang="en" sz="1800"/>
              <a:t>Temario dividido en 4 vídeos </a:t>
            </a:r>
            <a:endParaRPr sz="1800"/>
          </a:p>
          <a:p>
            <a:pPr indent="0" lvl="0" marL="0" rtl="0" algn="l">
              <a:spcBef>
                <a:spcPts val="600"/>
              </a:spcBef>
              <a:spcAft>
                <a:spcPts val="0"/>
              </a:spcAft>
              <a:buNone/>
            </a:pPr>
            <a:r>
              <a:t/>
            </a:r>
            <a:endParaRPr sz="1800"/>
          </a:p>
          <a:p>
            <a:pPr indent="-342900" lvl="1" marL="914400" rtl="0" algn="l">
              <a:spcBef>
                <a:spcPts val="0"/>
              </a:spcBef>
              <a:spcAft>
                <a:spcPts val="0"/>
              </a:spcAft>
              <a:buSzPts val="1800"/>
              <a:buChar char="○"/>
            </a:pPr>
            <a:r>
              <a:rPr lang="en" sz="1800"/>
              <a:t>Duración total aproximada de 1H 30M</a:t>
            </a:r>
            <a:endParaRPr sz="1800"/>
          </a:p>
          <a:p>
            <a:pPr indent="0" lvl="0" marL="0" rtl="0" algn="l">
              <a:spcBef>
                <a:spcPts val="600"/>
              </a:spcBef>
              <a:spcAft>
                <a:spcPts val="0"/>
              </a:spcAft>
              <a:buNone/>
            </a:pPr>
            <a:r>
              <a:t/>
            </a:r>
            <a:endParaRPr sz="1800"/>
          </a:p>
          <a:p>
            <a:pPr indent="-342900" lvl="1" marL="914400" rtl="0" algn="l">
              <a:spcBef>
                <a:spcPts val="0"/>
              </a:spcBef>
              <a:spcAft>
                <a:spcPts val="0"/>
              </a:spcAft>
              <a:buSzPts val="1800"/>
              <a:buChar char="○"/>
            </a:pPr>
            <a:r>
              <a:rPr lang="en" sz="1800"/>
              <a:t>Introducción, principios básicos y ejemplo de implementación (Kong)</a:t>
            </a:r>
            <a:endParaRPr sz="1800"/>
          </a:p>
        </p:txBody>
      </p:sp>
      <p:pic>
        <p:nvPicPr>
          <p:cNvPr id="194" name="Google Shape;194;p27">
            <a:hlinkClick r:id="rId3"/>
          </p:cNvPr>
          <p:cNvPicPr preferRelativeResize="0"/>
          <p:nvPr/>
        </p:nvPicPr>
        <p:blipFill>
          <a:blip r:embed="rId4">
            <a:alphaModFix/>
          </a:blip>
          <a:stretch>
            <a:fillRect/>
          </a:stretch>
        </p:blipFill>
        <p:spPr>
          <a:xfrm>
            <a:off x="5761025" y="1942072"/>
            <a:ext cx="2747076" cy="145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GRATUITOS</a:t>
            </a:r>
            <a:endParaRPr/>
          </a:p>
          <a:p>
            <a:pPr indent="0" lvl="0" marL="0" rtl="0" algn="l">
              <a:lnSpc>
                <a:spcPct val="100000"/>
              </a:lnSpc>
              <a:spcBef>
                <a:spcPts val="0"/>
              </a:spcBef>
              <a:spcAft>
                <a:spcPts val="0"/>
              </a:spcAft>
              <a:buSzPts val="2400"/>
              <a:buNone/>
            </a:pPr>
            <a:r>
              <a:t/>
            </a:r>
            <a:endParaRPr/>
          </a:p>
        </p:txBody>
      </p:sp>
      <p:sp>
        <p:nvSpPr>
          <p:cNvPr id="200" name="Google Shape;200;p28"/>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01" name="Google Shape;201;p28"/>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02" name="Google Shape;202;p28"/>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GENÉRICOS</a:t>
            </a:r>
            <a:endParaRPr b="1" sz="2600">
              <a:latin typeface="Raleway"/>
              <a:ea typeface="Raleway"/>
              <a:cs typeface="Raleway"/>
              <a:sym typeface="Raleway"/>
            </a:endParaRPr>
          </a:p>
        </p:txBody>
      </p:sp>
      <p:sp>
        <p:nvSpPr>
          <p:cNvPr id="203" name="Google Shape;203;p28"/>
          <p:cNvSpPr txBox="1"/>
          <p:nvPr>
            <p:ph idx="1" type="body"/>
          </p:nvPr>
        </p:nvSpPr>
        <p:spPr>
          <a:xfrm>
            <a:off x="338325" y="1049475"/>
            <a:ext cx="5690100" cy="3241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b="1" lang="en" sz="1800"/>
              <a:t>API Management</a:t>
            </a:r>
            <a:endParaRPr b="1" sz="1800"/>
          </a:p>
          <a:p>
            <a:pPr indent="0" lvl="0" marL="457200" rtl="0" algn="l">
              <a:spcBef>
                <a:spcPts val="600"/>
              </a:spcBef>
              <a:spcAft>
                <a:spcPts val="0"/>
              </a:spcAft>
              <a:buNone/>
            </a:pPr>
            <a:r>
              <a:t/>
            </a:r>
            <a:endParaRPr sz="1800"/>
          </a:p>
          <a:p>
            <a:pPr indent="-342900" lvl="1" marL="914400" rtl="0" algn="l">
              <a:spcBef>
                <a:spcPts val="0"/>
              </a:spcBef>
              <a:spcAft>
                <a:spcPts val="0"/>
              </a:spcAft>
              <a:buSzPts val="1800"/>
              <a:buChar char="○"/>
            </a:pPr>
            <a:r>
              <a:rPr lang="en" sz="1800"/>
              <a:t>Temario accesible a través de periodo de prueba</a:t>
            </a:r>
            <a:endParaRPr sz="1800"/>
          </a:p>
          <a:p>
            <a:pPr indent="0" lvl="0" marL="0" rtl="0" algn="l">
              <a:spcBef>
                <a:spcPts val="600"/>
              </a:spcBef>
              <a:spcAft>
                <a:spcPts val="0"/>
              </a:spcAft>
              <a:buNone/>
            </a:pPr>
            <a:r>
              <a:t/>
            </a:r>
            <a:endParaRPr sz="1800"/>
          </a:p>
          <a:p>
            <a:pPr indent="-342900" lvl="1" marL="914400" rtl="0" algn="l">
              <a:spcBef>
                <a:spcPts val="0"/>
              </a:spcBef>
              <a:spcAft>
                <a:spcPts val="0"/>
              </a:spcAft>
              <a:buSzPts val="1800"/>
              <a:buChar char="○"/>
            </a:pPr>
            <a:r>
              <a:rPr lang="en" sz="1800"/>
              <a:t>Duración total aproximada de 1H</a:t>
            </a:r>
            <a:endParaRPr sz="1800"/>
          </a:p>
          <a:p>
            <a:pPr indent="0" lvl="0" marL="0" rtl="0" algn="l">
              <a:spcBef>
                <a:spcPts val="600"/>
              </a:spcBef>
              <a:spcAft>
                <a:spcPts val="0"/>
              </a:spcAft>
              <a:buNone/>
            </a:pPr>
            <a:r>
              <a:t/>
            </a:r>
            <a:endParaRPr sz="1800"/>
          </a:p>
          <a:p>
            <a:pPr indent="-342900" lvl="1" marL="914400" rtl="0" algn="l">
              <a:spcBef>
                <a:spcPts val="0"/>
              </a:spcBef>
              <a:spcAft>
                <a:spcPts val="0"/>
              </a:spcAft>
              <a:buSzPts val="1800"/>
              <a:buChar char="○"/>
            </a:pPr>
            <a:r>
              <a:rPr lang="en" sz="1800"/>
              <a:t>Conceptos básicos e introducción a funcionalidades herramienta Amazon</a:t>
            </a:r>
            <a:endParaRPr sz="1800"/>
          </a:p>
        </p:txBody>
      </p:sp>
      <p:pic>
        <p:nvPicPr>
          <p:cNvPr id="204" name="Google Shape;204;p28">
            <a:hlinkClick r:id="rId3"/>
          </p:cNvPr>
          <p:cNvPicPr preferRelativeResize="0"/>
          <p:nvPr/>
        </p:nvPicPr>
        <p:blipFill>
          <a:blip r:embed="rId4">
            <a:alphaModFix/>
          </a:blip>
          <a:stretch>
            <a:fillRect/>
          </a:stretch>
        </p:blipFill>
        <p:spPr>
          <a:xfrm>
            <a:off x="5622950" y="1545036"/>
            <a:ext cx="3161525" cy="225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GRATUITOS</a:t>
            </a:r>
            <a:endParaRPr/>
          </a:p>
          <a:p>
            <a:pPr indent="0" lvl="0" marL="0" rtl="0" algn="l">
              <a:lnSpc>
                <a:spcPct val="100000"/>
              </a:lnSpc>
              <a:spcBef>
                <a:spcPts val="0"/>
              </a:spcBef>
              <a:spcAft>
                <a:spcPts val="0"/>
              </a:spcAft>
              <a:buSzPts val="2400"/>
              <a:buNone/>
            </a:pPr>
            <a:r>
              <a:t/>
            </a:r>
            <a:endParaRPr/>
          </a:p>
        </p:txBody>
      </p:sp>
      <p:sp>
        <p:nvSpPr>
          <p:cNvPr id="210" name="Google Shape;210;p29"/>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11" name="Google Shape;211;p29"/>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12" name="Google Shape;212;p29"/>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APIGEE</a:t>
            </a:r>
            <a:endParaRPr b="1" sz="2600">
              <a:latin typeface="Raleway"/>
              <a:ea typeface="Raleway"/>
              <a:cs typeface="Raleway"/>
              <a:sym typeface="Raleway"/>
            </a:endParaRPr>
          </a:p>
        </p:txBody>
      </p:sp>
      <p:sp>
        <p:nvSpPr>
          <p:cNvPr id="213" name="Google Shape;213;p29"/>
          <p:cNvSpPr txBox="1"/>
          <p:nvPr>
            <p:ph idx="1" type="body"/>
          </p:nvPr>
        </p:nvSpPr>
        <p:spPr>
          <a:xfrm>
            <a:off x="338325" y="1049475"/>
            <a:ext cx="5284500" cy="3241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800"/>
          </a:p>
          <a:p>
            <a:pPr indent="-317500" lvl="0" marL="457200" rtl="0" algn="l">
              <a:spcBef>
                <a:spcPts val="600"/>
              </a:spcBef>
              <a:spcAft>
                <a:spcPts val="0"/>
              </a:spcAft>
              <a:buSzPts val="1400"/>
              <a:buChar char="●"/>
            </a:pPr>
            <a:r>
              <a:rPr b="1" lang="en" sz="1400"/>
              <a:t>APIGEE Online Training</a:t>
            </a:r>
            <a:endParaRPr b="1" sz="1400"/>
          </a:p>
          <a:p>
            <a:pPr indent="0" lvl="0" marL="4572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Curso disponible previo envío de </a:t>
            </a:r>
            <a:r>
              <a:rPr lang="en" sz="1400"/>
              <a:t>solicitud</a:t>
            </a:r>
            <a:endParaRPr sz="1400"/>
          </a:p>
          <a:p>
            <a:pPr indent="0" lvl="0" marL="9144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Duración estimada de 48 horas, con horarios flexibles</a:t>
            </a:r>
            <a:endParaRPr sz="1400"/>
          </a:p>
          <a:p>
            <a:pPr indent="0" lvl="0" marL="9144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Temario dividido en 6 módulos de aprendizaje</a:t>
            </a:r>
            <a:endParaRPr sz="1400"/>
          </a:p>
          <a:p>
            <a:pPr indent="0" lvl="0" marL="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Formación completa sobre plataforma Apigee Edge</a:t>
            </a:r>
            <a:endParaRPr sz="1400"/>
          </a:p>
        </p:txBody>
      </p:sp>
      <p:pic>
        <p:nvPicPr>
          <p:cNvPr id="214" name="Google Shape;214;p29">
            <a:hlinkClick r:id="rId3"/>
          </p:cNvPr>
          <p:cNvPicPr preferRelativeResize="0"/>
          <p:nvPr/>
        </p:nvPicPr>
        <p:blipFill>
          <a:blip r:embed="rId4">
            <a:alphaModFix/>
          </a:blip>
          <a:stretch>
            <a:fillRect/>
          </a:stretch>
        </p:blipFill>
        <p:spPr>
          <a:xfrm>
            <a:off x="5285175" y="1524800"/>
            <a:ext cx="3216374" cy="2291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GRATUITOS</a:t>
            </a:r>
            <a:endParaRPr/>
          </a:p>
          <a:p>
            <a:pPr indent="0" lvl="0" marL="0" rtl="0" algn="l">
              <a:lnSpc>
                <a:spcPct val="100000"/>
              </a:lnSpc>
              <a:spcBef>
                <a:spcPts val="0"/>
              </a:spcBef>
              <a:spcAft>
                <a:spcPts val="0"/>
              </a:spcAft>
              <a:buSzPts val="2400"/>
              <a:buNone/>
            </a:pPr>
            <a:r>
              <a:t/>
            </a:r>
            <a:endParaRPr/>
          </a:p>
        </p:txBody>
      </p:sp>
      <p:sp>
        <p:nvSpPr>
          <p:cNvPr id="220" name="Google Shape;220;p30"/>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21" name="Google Shape;221;p30"/>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22" name="Google Shape;222;p30"/>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WSO2</a:t>
            </a:r>
            <a:endParaRPr b="1" sz="2600">
              <a:latin typeface="Raleway"/>
              <a:ea typeface="Raleway"/>
              <a:cs typeface="Raleway"/>
              <a:sym typeface="Raleway"/>
            </a:endParaRPr>
          </a:p>
        </p:txBody>
      </p:sp>
      <p:sp>
        <p:nvSpPr>
          <p:cNvPr id="223" name="Google Shape;223;p30"/>
          <p:cNvSpPr txBox="1"/>
          <p:nvPr>
            <p:ph idx="1" type="body"/>
          </p:nvPr>
        </p:nvSpPr>
        <p:spPr>
          <a:xfrm>
            <a:off x="338325" y="1049475"/>
            <a:ext cx="5284500" cy="3241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800"/>
          </a:p>
          <a:p>
            <a:pPr indent="-317500" lvl="0" marL="457200" rtl="0" algn="l">
              <a:spcBef>
                <a:spcPts val="600"/>
              </a:spcBef>
              <a:spcAft>
                <a:spcPts val="0"/>
              </a:spcAft>
              <a:buSzPts val="1400"/>
              <a:buChar char="●"/>
            </a:pPr>
            <a:r>
              <a:rPr b="1" lang="en" sz="1400"/>
              <a:t>WSO2 API Manager Developer Fundamentals</a:t>
            </a:r>
            <a:endParaRPr b="1" sz="1400"/>
          </a:p>
          <a:p>
            <a:pPr indent="0" lvl="0" marL="4572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Curso ofrecido desde la página principal de la herramienta</a:t>
            </a:r>
            <a:endParaRPr sz="1400"/>
          </a:p>
          <a:p>
            <a:pPr indent="0" lvl="0" marL="9144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Accesible mediante registro en plataforma</a:t>
            </a:r>
            <a:endParaRPr sz="1400"/>
          </a:p>
          <a:p>
            <a:pPr indent="0" lvl="0" marL="9144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Temario estructurado en 9 vídeos, 1H 10M de duración global</a:t>
            </a:r>
            <a:endParaRPr sz="1400"/>
          </a:p>
          <a:p>
            <a:pPr indent="0" lvl="0" marL="9144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Presenta las características esenciales de la herramienta (desde modelo de negocio hasta políticas o seguridad)</a:t>
            </a:r>
            <a:endParaRPr sz="1400"/>
          </a:p>
        </p:txBody>
      </p:sp>
      <p:pic>
        <p:nvPicPr>
          <p:cNvPr id="224" name="Google Shape;224;p30">
            <a:hlinkClick r:id="rId3"/>
          </p:cNvPr>
          <p:cNvPicPr preferRelativeResize="0"/>
          <p:nvPr/>
        </p:nvPicPr>
        <p:blipFill>
          <a:blip r:embed="rId4">
            <a:alphaModFix/>
          </a:blip>
          <a:stretch>
            <a:fillRect/>
          </a:stretch>
        </p:blipFill>
        <p:spPr>
          <a:xfrm>
            <a:off x="5622825" y="1866800"/>
            <a:ext cx="2899800" cy="185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DESCRIPCIÓN</a:t>
            </a:r>
            <a:r>
              <a:rPr lang="en"/>
              <a:t> DEL TIPO DE TECNOLOGÍA</a:t>
            </a:r>
            <a:endParaRPr/>
          </a:p>
        </p:txBody>
      </p:sp>
      <p:sp>
        <p:nvSpPr>
          <p:cNvPr id="66" name="Google Shape;66;p1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2</a:t>
            </a:r>
            <a:endParaRPr b="1" i="0" sz="2400" u="none" cap="none" strike="noStrike">
              <a:solidFill>
                <a:srgbClr val="FFFFFF"/>
              </a:solidFill>
              <a:latin typeface="Montserrat"/>
              <a:ea typeface="Montserrat"/>
              <a:cs typeface="Montserrat"/>
              <a:sym typeface="Montserrat"/>
            </a:endParaRPr>
          </a:p>
        </p:txBody>
      </p:sp>
      <p:sp>
        <p:nvSpPr>
          <p:cNvPr id="67" name="Google Shape;67;p13"/>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 CURSOS GRATUITOS</a:t>
            </a:r>
            <a:endParaRPr/>
          </a:p>
          <a:p>
            <a:pPr indent="0" lvl="0" marL="0" rtl="0" algn="l">
              <a:lnSpc>
                <a:spcPct val="100000"/>
              </a:lnSpc>
              <a:spcBef>
                <a:spcPts val="0"/>
              </a:spcBef>
              <a:spcAft>
                <a:spcPts val="0"/>
              </a:spcAft>
              <a:buSzPts val="2400"/>
              <a:buNone/>
            </a:pPr>
            <a:r>
              <a:t/>
            </a:r>
            <a:endParaRPr/>
          </a:p>
        </p:txBody>
      </p:sp>
      <p:sp>
        <p:nvSpPr>
          <p:cNvPr id="230" name="Google Shape;230;p31"/>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31" name="Google Shape;231;p3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32" name="Google Shape;232;p31"/>
          <p:cNvSpPr txBox="1"/>
          <p:nvPr/>
        </p:nvSpPr>
        <p:spPr>
          <a:xfrm>
            <a:off x="2293650" y="595450"/>
            <a:ext cx="45567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CURSOS WSO2</a:t>
            </a:r>
            <a:endParaRPr b="1" sz="2600">
              <a:latin typeface="Raleway"/>
              <a:ea typeface="Raleway"/>
              <a:cs typeface="Raleway"/>
              <a:sym typeface="Raleway"/>
            </a:endParaRPr>
          </a:p>
        </p:txBody>
      </p:sp>
      <p:sp>
        <p:nvSpPr>
          <p:cNvPr id="233" name="Google Shape;233;p31"/>
          <p:cNvSpPr txBox="1"/>
          <p:nvPr>
            <p:ph idx="1" type="body"/>
          </p:nvPr>
        </p:nvSpPr>
        <p:spPr>
          <a:xfrm>
            <a:off x="338325" y="950850"/>
            <a:ext cx="5284500" cy="3241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800"/>
          </a:p>
          <a:p>
            <a:pPr indent="-317500" lvl="0" marL="457200" rtl="0" algn="l">
              <a:spcBef>
                <a:spcPts val="600"/>
              </a:spcBef>
              <a:spcAft>
                <a:spcPts val="0"/>
              </a:spcAft>
              <a:buSzPts val="1400"/>
              <a:buChar char="●"/>
            </a:pPr>
            <a:r>
              <a:rPr b="1" lang="en" sz="1400"/>
              <a:t>WSO2 API Manager Developer Advanced</a:t>
            </a:r>
            <a:endParaRPr b="1" sz="1400"/>
          </a:p>
          <a:p>
            <a:pPr indent="0" lvl="0" marL="4572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Curso ofrecido desde la página principal de la herramienta</a:t>
            </a:r>
            <a:endParaRPr sz="1400"/>
          </a:p>
          <a:p>
            <a:pPr indent="0" lvl="0" marL="9144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Accesible mediante registro en plataforma</a:t>
            </a:r>
            <a:endParaRPr sz="1400"/>
          </a:p>
          <a:p>
            <a:pPr indent="0" lvl="0" marL="9144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Temario estructurado en 9 vídeos, 1H 10M de duración global</a:t>
            </a:r>
            <a:endParaRPr sz="1400"/>
          </a:p>
          <a:p>
            <a:pPr indent="0" lvl="0" marL="91440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Continuación avanzada del curso anterior</a:t>
            </a:r>
            <a:endParaRPr sz="1400"/>
          </a:p>
          <a:p>
            <a:pPr indent="0" lvl="0" marL="0" rtl="0" algn="l">
              <a:spcBef>
                <a:spcPts val="600"/>
              </a:spcBef>
              <a:spcAft>
                <a:spcPts val="0"/>
              </a:spcAft>
              <a:buNone/>
            </a:pPr>
            <a:r>
              <a:t/>
            </a:r>
            <a:endParaRPr sz="1400"/>
          </a:p>
          <a:p>
            <a:pPr indent="-317500" lvl="1" marL="914400" rtl="0" algn="l">
              <a:spcBef>
                <a:spcPts val="0"/>
              </a:spcBef>
              <a:spcAft>
                <a:spcPts val="0"/>
              </a:spcAft>
              <a:buSzPts val="1400"/>
              <a:buChar char="○"/>
            </a:pPr>
            <a:r>
              <a:rPr lang="en" sz="1400"/>
              <a:t>Orientado a funcionalidades más complejas y específicas</a:t>
            </a:r>
            <a:endParaRPr sz="1400"/>
          </a:p>
        </p:txBody>
      </p:sp>
      <p:pic>
        <p:nvPicPr>
          <p:cNvPr id="234" name="Google Shape;234;p31">
            <a:hlinkClick r:id="rId3"/>
          </p:cNvPr>
          <p:cNvPicPr preferRelativeResize="0"/>
          <p:nvPr/>
        </p:nvPicPr>
        <p:blipFill>
          <a:blip r:embed="rId4">
            <a:alphaModFix/>
          </a:blip>
          <a:stretch>
            <a:fillRect/>
          </a:stretch>
        </p:blipFill>
        <p:spPr>
          <a:xfrm>
            <a:off x="5285175" y="1452888"/>
            <a:ext cx="3497151" cy="243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2"/>
          <p:cNvSpPr txBox="1"/>
          <p:nvPr>
            <p:ph type="ctrTitle"/>
          </p:nvPr>
        </p:nvSpPr>
        <p:spPr>
          <a:xfrm>
            <a:off x="1933200" y="2510125"/>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AYUDAS ECONÓMICAS PARA ESTUDIAR LAS TECNOLOGÍAS</a:t>
            </a:r>
            <a:endParaRPr/>
          </a:p>
          <a:p>
            <a:pPr indent="0" lvl="0" marL="0" rtl="0" algn="l">
              <a:lnSpc>
                <a:spcPct val="100000"/>
              </a:lnSpc>
              <a:spcBef>
                <a:spcPts val="0"/>
              </a:spcBef>
              <a:spcAft>
                <a:spcPts val="0"/>
              </a:spcAft>
              <a:buSzPts val="2400"/>
              <a:buNone/>
            </a:pPr>
            <a:r>
              <a:t/>
            </a:r>
            <a:endParaRPr/>
          </a:p>
        </p:txBody>
      </p:sp>
      <p:sp>
        <p:nvSpPr>
          <p:cNvPr id="240" name="Google Shape;240;p32"/>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41" name="Google Shape;241;p32"/>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AYUDAS ECONÓMICAS PARA ESTUDIAR LAS TECNOLOGÍAS</a:t>
            </a:r>
            <a:endParaRPr/>
          </a:p>
          <a:p>
            <a:pPr indent="0" lvl="0" marL="0" rtl="0" algn="l">
              <a:lnSpc>
                <a:spcPct val="100000"/>
              </a:lnSpc>
              <a:spcBef>
                <a:spcPts val="0"/>
              </a:spcBef>
              <a:spcAft>
                <a:spcPts val="0"/>
              </a:spcAft>
              <a:buSzPts val="2400"/>
              <a:buNone/>
            </a:pPr>
            <a:r>
              <a:t/>
            </a:r>
            <a:endParaRPr/>
          </a:p>
        </p:txBody>
      </p:sp>
      <p:sp>
        <p:nvSpPr>
          <p:cNvPr id="247" name="Google Shape;247;p3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248" name="Google Shape;248;p33"/>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249" name="Google Shape;249;p3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Fundación tripartita (FUNDAE)</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Periodo prueba Coursera</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Early bird educaweb</a:t>
            </a:r>
            <a:endParaRPr/>
          </a:p>
        </p:txBody>
      </p:sp>
      <p:pic>
        <p:nvPicPr>
          <p:cNvPr id="250" name="Google Shape;250;p33"/>
          <p:cNvPicPr preferRelativeResize="0"/>
          <p:nvPr/>
        </p:nvPicPr>
        <p:blipFill>
          <a:blip r:embed="rId3">
            <a:alphaModFix/>
          </a:blip>
          <a:stretch>
            <a:fillRect/>
          </a:stretch>
        </p:blipFill>
        <p:spPr>
          <a:xfrm>
            <a:off x="6313694" y="1343100"/>
            <a:ext cx="1038379" cy="733801"/>
          </a:xfrm>
          <a:prstGeom prst="rect">
            <a:avLst/>
          </a:prstGeom>
          <a:noFill/>
          <a:ln>
            <a:noFill/>
          </a:ln>
        </p:spPr>
      </p:pic>
      <p:pic>
        <p:nvPicPr>
          <p:cNvPr id="251" name="Google Shape;251;p33"/>
          <p:cNvPicPr preferRelativeResize="0"/>
          <p:nvPr/>
        </p:nvPicPr>
        <p:blipFill>
          <a:blip r:embed="rId4">
            <a:alphaModFix/>
          </a:blip>
          <a:stretch>
            <a:fillRect/>
          </a:stretch>
        </p:blipFill>
        <p:spPr>
          <a:xfrm>
            <a:off x="5502525" y="2432123"/>
            <a:ext cx="2660701" cy="417811"/>
          </a:xfrm>
          <a:prstGeom prst="rect">
            <a:avLst/>
          </a:prstGeom>
          <a:noFill/>
          <a:ln>
            <a:noFill/>
          </a:ln>
        </p:spPr>
      </p:pic>
      <p:pic>
        <p:nvPicPr>
          <p:cNvPr id="252" name="Google Shape;252;p33"/>
          <p:cNvPicPr preferRelativeResize="0"/>
          <p:nvPr/>
        </p:nvPicPr>
        <p:blipFill>
          <a:blip r:embed="rId5">
            <a:alphaModFix/>
          </a:blip>
          <a:stretch>
            <a:fillRect/>
          </a:stretch>
        </p:blipFill>
        <p:spPr>
          <a:xfrm>
            <a:off x="5502526" y="3205150"/>
            <a:ext cx="2660703" cy="6155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4"/>
          <p:cNvSpPr txBox="1"/>
          <p:nvPr>
            <p:ph type="ctrTitle"/>
          </p:nvPr>
        </p:nvSpPr>
        <p:spPr>
          <a:xfrm>
            <a:off x="1933200" y="2510125"/>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RECURSOS PARA IMPLEMENTAR LAS TECNOLOGÍAS</a:t>
            </a:r>
            <a:endParaRPr/>
          </a:p>
        </p:txBody>
      </p:sp>
      <p:sp>
        <p:nvSpPr>
          <p:cNvPr id="258" name="Google Shape;258;p34"/>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7</a:t>
            </a:r>
            <a:endParaRPr b="1" i="0" sz="2400" u="none" cap="none" strike="noStrike">
              <a:solidFill>
                <a:srgbClr val="FFFFFF"/>
              </a:solidFill>
              <a:latin typeface="Montserrat"/>
              <a:ea typeface="Montserrat"/>
              <a:cs typeface="Montserrat"/>
              <a:sym typeface="Montserrat"/>
            </a:endParaRPr>
          </a:p>
        </p:txBody>
      </p:sp>
      <p:sp>
        <p:nvSpPr>
          <p:cNvPr id="259" name="Google Shape;259;p34"/>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5"/>
          <p:cNvSpPr txBox="1"/>
          <p:nvPr>
            <p:ph type="ctrTitle"/>
          </p:nvPr>
        </p:nvSpPr>
        <p:spPr>
          <a:xfrm>
            <a:off x="1933200" y="2510125"/>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RECURSOS PARA IMPLEMENTAR APIGEE</a:t>
            </a:r>
            <a:endParaRPr/>
          </a:p>
        </p:txBody>
      </p:sp>
      <p:sp>
        <p:nvSpPr>
          <p:cNvPr id="265" name="Google Shape;265;p3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7.1</a:t>
            </a:r>
            <a:endParaRPr b="1" i="0" sz="2400" u="none" cap="none" strike="noStrike">
              <a:solidFill>
                <a:srgbClr val="FFFFFF"/>
              </a:solidFill>
              <a:latin typeface="Montserrat"/>
              <a:ea typeface="Montserrat"/>
              <a:cs typeface="Montserrat"/>
              <a:sym typeface="Montserrat"/>
            </a:endParaRPr>
          </a:p>
        </p:txBody>
      </p:sp>
      <p:sp>
        <p:nvSpPr>
          <p:cNvPr id="266" name="Google Shape;266;p35"/>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267" name="Google Shape;267;p35"/>
          <p:cNvSpPr txBox="1"/>
          <p:nvPr>
            <p:ph idx="1" type="subTitle"/>
          </p:nvPr>
        </p:nvSpPr>
        <p:spPr>
          <a:xfrm>
            <a:off x="685800" y="293710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RECURSOS GRATUITOS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RECURSOS GRATUITOS PARA IMPLEMENTAR APIGEE</a:t>
            </a:r>
            <a:endParaRPr/>
          </a:p>
        </p:txBody>
      </p:sp>
      <p:sp>
        <p:nvSpPr>
          <p:cNvPr id="273" name="Google Shape;273;p36"/>
          <p:cNvSpPr txBox="1"/>
          <p:nvPr>
            <p:ph idx="1" type="body"/>
          </p:nvPr>
        </p:nvSpPr>
        <p:spPr>
          <a:xfrm>
            <a:off x="916650" y="1047150"/>
            <a:ext cx="7310700" cy="3049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
              <a:t>Versión de prueba gratuita </a:t>
            </a:r>
            <a:endParaRPr/>
          </a:p>
          <a:p>
            <a:pPr indent="-381000" lvl="0" marL="457200" rtl="0" algn="l">
              <a:lnSpc>
                <a:spcPct val="100000"/>
              </a:lnSpc>
              <a:spcBef>
                <a:spcPts val="0"/>
              </a:spcBef>
              <a:spcAft>
                <a:spcPts val="0"/>
              </a:spcAft>
              <a:buSzPts val="2400"/>
              <a:buChar char="●"/>
            </a:pPr>
            <a:r>
              <a:rPr lang="en"/>
              <a:t>30 días</a:t>
            </a:r>
            <a:endParaRPr/>
          </a:p>
          <a:p>
            <a:pPr indent="-381000" lvl="0" marL="457200" rtl="0" algn="l">
              <a:lnSpc>
                <a:spcPct val="100000"/>
              </a:lnSpc>
              <a:spcBef>
                <a:spcPts val="0"/>
              </a:spcBef>
              <a:spcAft>
                <a:spcPts val="0"/>
              </a:spcAft>
              <a:buSzPts val="2400"/>
              <a:buChar char="●"/>
            </a:pPr>
            <a:r>
              <a:rPr lang="en"/>
              <a:t>100 mil llamadas SLA</a:t>
            </a:r>
            <a:endParaRPr/>
          </a:p>
          <a:p>
            <a:pPr indent="-381000" lvl="0" marL="457200" rtl="0" algn="l">
              <a:lnSpc>
                <a:spcPct val="100000"/>
              </a:lnSpc>
              <a:spcBef>
                <a:spcPts val="0"/>
              </a:spcBef>
              <a:spcAft>
                <a:spcPts val="0"/>
              </a:spcAft>
              <a:buSzPts val="2400"/>
              <a:buChar char="●"/>
            </a:pPr>
            <a:r>
              <a:rPr lang="en"/>
              <a:t>SLA sin tiempo de ejecución</a:t>
            </a:r>
            <a:endParaRPr/>
          </a:p>
          <a:p>
            <a:pPr indent="-381000" lvl="0" marL="457200" rtl="0" algn="l">
              <a:lnSpc>
                <a:spcPct val="100000"/>
              </a:lnSpc>
              <a:spcBef>
                <a:spcPts val="0"/>
              </a:spcBef>
              <a:spcAft>
                <a:spcPts val="0"/>
              </a:spcAft>
              <a:buSzPts val="2400"/>
              <a:buChar char="●"/>
            </a:pPr>
            <a:r>
              <a:rPr lang="en"/>
              <a:t>Sin conversión a ofertas pagadas</a:t>
            </a:r>
            <a:endParaRPr/>
          </a:p>
          <a:p>
            <a:pPr indent="0" lvl="0" marL="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rPr lang="en"/>
              <a:t>Además la empresa pone a disposición de los usuarios gran cantidad de documentos y videos tutoriales.</a:t>
            </a:r>
            <a:endParaRPr/>
          </a:p>
        </p:txBody>
      </p:sp>
      <p:sp>
        <p:nvSpPr>
          <p:cNvPr id="274" name="Google Shape;274;p36"/>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7"/>
          <p:cNvSpPr txBox="1"/>
          <p:nvPr>
            <p:ph type="ctrTitle"/>
          </p:nvPr>
        </p:nvSpPr>
        <p:spPr>
          <a:xfrm>
            <a:off x="1933200" y="2510125"/>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RECURSOS PARA IMPLEMENTAR APIGEE</a:t>
            </a:r>
            <a:endParaRPr/>
          </a:p>
        </p:txBody>
      </p:sp>
      <p:sp>
        <p:nvSpPr>
          <p:cNvPr id="280" name="Google Shape;280;p3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7.1</a:t>
            </a:r>
            <a:endParaRPr b="1" i="0" sz="2400" u="none" cap="none" strike="noStrike">
              <a:solidFill>
                <a:srgbClr val="FFFFFF"/>
              </a:solidFill>
              <a:latin typeface="Montserrat"/>
              <a:ea typeface="Montserrat"/>
              <a:cs typeface="Montserrat"/>
              <a:sym typeface="Montserrat"/>
            </a:endParaRPr>
          </a:p>
        </p:txBody>
      </p:sp>
      <p:sp>
        <p:nvSpPr>
          <p:cNvPr id="281" name="Google Shape;281;p37"/>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282" name="Google Shape;282;p37"/>
          <p:cNvSpPr txBox="1"/>
          <p:nvPr>
            <p:ph idx="1" type="subTitle"/>
          </p:nvPr>
        </p:nvSpPr>
        <p:spPr>
          <a:xfrm>
            <a:off x="685800" y="293710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RECURSOS NO GRATUITOS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RECURSOS NO GRATUITOS PARA IMPLEMENTAR APIGEE</a:t>
            </a:r>
            <a:endParaRPr/>
          </a:p>
        </p:txBody>
      </p:sp>
      <p:sp>
        <p:nvSpPr>
          <p:cNvPr id="288" name="Google Shape;288;p38"/>
          <p:cNvSpPr txBox="1"/>
          <p:nvPr>
            <p:ph idx="1" type="body"/>
          </p:nvPr>
        </p:nvSpPr>
        <p:spPr>
          <a:xfrm>
            <a:off x="753900" y="971550"/>
            <a:ext cx="2565600" cy="324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latin typeface="Montserrat"/>
                <a:ea typeface="Montserrat"/>
                <a:cs typeface="Montserrat"/>
                <a:sym typeface="Montserrat"/>
              </a:rPr>
              <a:t>TEAM</a:t>
            </a:r>
            <a:endParaRPr b="1"/>
          </a:p>
          <a:p>
            <a:pPr indent="-342900" lvl="0" marL="457200" rtl="0" algn="l">
              <a:lnSpc>
                <a:spcPct val="100000"/>
              </a:lnSpc>
              <a:spcBef>
                <a:spcPts val="600"/>
              </a:spcBef>
              <a:spcAft>
                <a:spcPts val="0"/>
              </a:spcAft>
              <a:buSzPts val="1800"/>
              <a:buChar char="●"/>
            </a:pPr>
            <a:r>
              <a:rPr lang="en"/>
              <a:t>3 usuarios, 2 entornos</a:t>
            </a:r>
            <a:endParaRPr/>
          </a:p>
          <a:p>
            <a:pPr indent="-342900" lvl="0" marL="457200" rtl="0" algn="l">
              <a:lnSpc>
                <a:spcPct val="100000"/>
              </a:lnSpc>
              <a:spcBef>
                <a:spcPts val="0"/>
              </a:spcBef>
              <a:spcAft>
                <a:spcPts val="0"/>
              </a:spcAft>
              <a:buSzPts val="1800"/>
              <a:buChar char="●"/>
            </a:pPr>
            <a:r>
              <a:rPr lang="en"/>
              <a:t>15 millones de llamadas API/mes</a:t>
            </a:r>
            <a:endParaRPr/>
          </a:p>
          <a:p>
            <a:pPr indent="-342900" lvl="0" marL="457200" rtl="0" algn="l">
              <a:lnSpc>
                <a:spcPct val="100000"/>
              </a:lnSpc>
              <a:spcBef>
                <a:spcPts val="0"/>
              </a:spcBef>
              <a:spcAft>
                <a:spcPts val="0"/>
              </a:spcAft>
              <a:buSzPts val="1800"/>
              <a:buChar char="●"/>
            </a:pPr>
            <a:r>
              <a:rPr lang="en"/>
              <a:t>60 días de informes analiticos</a:t>
            </a:r>
            <a:endParaRPr/>
          </a:p>
          <a:p>
            <a:pPr indent="-342900" lvl="0" marL="457200" rtl="0" algn="l">
              <a:lnSpc>
                <a:spcPct val="100000"/>
              </a:lnSpc>
              <a:spcBef>
                <a:spcPts val="0"/>
              </a:spcBef>
              <a:spcAft>
                <a:spcPts val="0"/>
              </a:spcAft>
              <a:buSzPts val="1800"/>
              <a:buChar char="●"/>
            </a:pPr>
            <a:r>
              <a:rPr lang="en"/>
              <a:t>Soporte para desarrolladores</a:t>
            </a:r>
            <a:endParaRPr/>
          </a:p>
          <a:p>
            <a:pPr indent="-342900" lvl="0" marL="457200" rtl="0" algn="l">
              <a:lnSpc>
                <a:spcPct val="100000"/>
              </a:lnSpc>
              <a:spcBef>
                <a:spcPts val="0"/>
              </a:spcBef>
              <a:spcAft>
                <a:spcPts val="0"/>
              </a:spcAft>
              <a:buSzPts val="1800"/>
              <a:buChar char="●"/>
            </a:pPr>
            <a:r>
              <a:rPr lang="en"/>
              <a:t>SLA 99,5%</a:t>
            </a:r>
            <a:r>
              <a:rPr lang="en"/>
              <a:t>.de tiempo de ejecución</a:t>
            </a:r>
            <a:endParaRPr/>
          </a:p>
        </p:txBody>
      </p:sp>
      <p:sp>
        <p:nvSpPr>
          <p:cNvPr id="289" name="Google Shape;289;p38"/>
          <p:cNvSpPr txBox="1"/>
          <p:nvPr>
            <p:ph idx="2" type="body"/>
          </p:nvPr>
        </p:nvSpPr>
        <p:spPr>
          <a:xfrm>
            <a:off x="3319600" y="971550"/>
            <a:ext cx="2660700" cy="324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latin typeface="Montserrat"/>
                <a:ea typeface="Montserrat"/>
                <a:cs typeface="Montserrat"/>
                <a:sym typeface="Montserrat"/>
              </a:rPr>
              <a:t>BUSINESS</a:t>
            </a:r>
            <a:endParaRPr b="1"/>
          </a:p>
          <a:p>
            <a:pPr indent="-342900" lvl="0" marL="457200" rtl="0" algn="l">
              <a:spcBef>
                <a:spcPts val="600"/>
              </a:spcBef>
              <a:spcAft>
                <a:spcPts val="0"/>
              </a:spcAft>
              <a:buClr>
                <a:schemeClr val="lt2"/>
              </a:buClr>
              <a:buSzPts val="1800"/>
              <a:buChar char="●"/>
            </a:pPr>
            <a:r>
              <a:rPr lang="en"/>
              <a:t>5 usuarios, 3 entornos</a:t>
            </a:r>
            <a:endParaRPr/>
          </a:p>
          <a:p>
            <a:pPr indent="-342900" lvl="0" marL="457200" rtl="0" algn="l">
              <a:spcBef>
                <a:spcPts val="0"/>
              </a:spcBef>
              <a:spcAft>
                <a:spcPts val="0"/>
              </a:spcAft>
              <a:buClr>
                <a:schemeClr val="lt2"/>
              </a:buClr>
              <a:buSzPts val="1800"/>
              <a:buChar char="●"/>
            </a:pPr>
            <a:r>
              <a:rPr lang="en"/>
              <a:t>300 millones de llamadas API/mes</a:t>
            </a:r>
            <a:endParaRPr/>
          </a:p>
          <a:p>
            <a:pPr indent="-342900" lvl="0" marL="457200" rtl="0" algn="l">
              <a:spcBef>
                <a:spcPts val="0"/>
              </a:spcBef>
              <a:spcAft>
                <a:spcPts val="0"/>
              </a:spcAft>
              <a:buClr>
                <a:schemeClr val="lt2"/>
              </a:buClr>
              <a:buSzPts val="1800"/>
              <a:buChar char="●"/>
            </a:pPr>
            <a:r>
              <a:rPr lang="en"/>
              <a:t>90 días de informes analiticos</a:t>
            </a:r>
            <a:endParaRPr/>
          </a:p>
          <a:p>
            <a:pPr indent="-342900" lvl="0" marL="457200" rtl="0" algn="l">
              <a:spcBef>
                <a:spcPts val="0"/>
              </a:spcBef>
              <a:spcAft>
                <a:spcPts val="0"/>
              </a:spcAft>
              <a:buClr>
                <a:schemeClr val="lt2"/>
              </a:buClr>
              <a:buSzPts val="1800"/>
              <a:buChar char="●"/>
            </a:pPr>
            <a:r>
              <a:rPr lang="en"/>
              <a:t>&lt;6h de respuesta P1</a:t>
            </a:r>
            <a:endParaRPr/>
          </a:p>
          <a:p>
            <a:pPr indent="-342900" lvl="0" marL="457200" rtl="0" algn="l">
              <a:spcBef>
                <a:spcPts val="0"/>
              </a:spcBef>
              <a:spcAft>
                <a:spcPts val="0"/>
              </a:spcAft>
              <a:buClr>
                <a:schemeClr val="lt2"/>
              </a:buClr>
              <a:buSzPts val="1800"/>
              <a:buChar char="●"/>
            </a:pPr>
            <a:r>
              <a:rPr lang="en"/>
              <a:t>SLA 99,9%.de tiempo de ejecución</a:t>
            </a:r>
            <a:endParaRPr/>
          </a:p>
          <a:p>
            <a:pPr indent="0" lvl="0" marL="0" rtl="0" algn="l">
              <a:lnSpc>
                <a:spcPct val="100000"/>
              </a:lnSpc>
              <a:spcBef>
                <a:spcPts val="600"/>
              </a:spcBef>
              <a:spcAft>
                <a:spcPts val="0"/>
              </a:spcAft>
              <a:buSzPts val="1800"/>
              <a:buNone/>
            </a:pPr>
            <a:r>
              <a:t/>
            </a:r>
            <a:endParaRPr/>
          </a:p>
        </p:txBody>
      </p:sp>
      <p:sp>
        <p:nvSpPr>
          <p:cNvPr id="290" name="Google Shape;290;p38"/>
          <p:cNvSpPr txBox="1"/>
          <p:nvPr>
            <p:ph idx="3" type="body"/>
          </p:nvPr>
        </p:nvSpPr>
        <p:spPr>
          <a:xfrm>
            <a:off x="5902351" y="951000"/>
            <a:ext cx="2660700" cy="324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latin typeface="Montserrat"/>
                <a:ea typeface="Montserrat"/>
                <a:cs typeface="Montserrat"/>
                <a:sym typeface="Montserrat"/>
              </a:rPr>
              <a:t>ENTERPRISE</a:t>
            </a:r>
            <a:endParaRPr b="1">
              <a:latin typeface="Montserrat"/>
              <a:ea typeface="Montserrat"/>
              <a:cs typeface="Montserrat"/>
              <a:sym typeface="Montserrat"/>
            </a:endParaRPr>
          </a:p>
          <a:p>
            <a:pPr indent="-342900" lvl="0" marL="457200" rtl="0" algn="l">
              <a:spcBef>
                <a:spcPts val="600"/>
              </a:spcBef>
              <a:spcAft>
                <a:spcPts val="0"/>
              </a:spcAft>
              <a:buClr>
                <a:schemeClr val="lt2"/>
              </a:buClr>
              <a:buSzPts val="1800"/>
              <a:buChar char="●"/>
            </a:pPr>
            <a:r>
              <a:rPr lang="en"/>
              <a:t>10 combinaciones de organizaciones y entornos</a:t>
            </a:r>
            <a:endParaRPr/>
          </a:p>
          <a:p>
            <a:pPr indent="-342900" lvl="0" marL="457200" rtl="0" algn="l">
              <a:spcBef>
                <a:spcPts val="0"/>
              </a:spcBef>
              <a:spcAft>
                <a:spcPts val="0"/>
              </a:spcAft>
              <a:buClr>
                <a:schemeClr val="lt2"/>
              </a:buClr>
              <a:buSzPts val="1800"/>
              <a:buChar char="●"/>
            </a:pPr>
            <a:r>
              <a:rPr lang="en"/>
              <a:t>10 billones de llamadas API/año</a:t>
            </a:r>
            <a:endParaRPr/>
          </a:p>
          <a:p>
            <a:pPr indent="-342900" lvl="0" marL="457200" rtl="0" algn="l">
              <a:spcBef>
                <a:spcPts val="0"/>
              </a:spcBef>
              <a:spcAft>
                <a:spcPts val="0"/>
              </a:spcAft>
              <a:buClr>
                <a:schemeClr val="lt2"/>
              </a:buClr>
              <a:buSzPts val="1800"/>
              <a:buChar char="●"/>
            </a:pPr>
            <a:r>
              <a:rPr lang="en"/>
              <a:t>12 meses de informes analiticos</a:t>
            </a:r>
            <a:endParaRPr/>
          </a:p>
          <a:p>
            <a:pPr indent="-342900" lvl="0" marL="457200" rtl="0" algn="l">
              <a:spcBef>
                <a:spcPts val="0"/>
              </a:spcBef>
              <a:spcAft>
                <a:spcPts val="0"/>
              </a:spcAft>
              <a:buClr>
                <a:schemeClr val="lt2"/>
              </a:buClr>
              <a:buSzPts val="1800"/>
              <a:buChar char="●"/>
            </a:pPr>
            <a:r>
              <a:rPr lang="en"/>
              <a:t>&lt;10 min de respuesta P1</a:t>
            </a:r>
            <a:endParaRPr/>
          </a:p>
          <a:p>
            <a:pPr indent="-342900" lvl="0" marL="457200" rtl="0" algn="l">
              <a:spcBef>
                <a:spcPts val="0"/>
              </a:spcBef>
              <a:spcAft>
                <a:spcPts val="0"/>
              </a:spcAft>
              <a:buClr>
                <a:schemeClr val="lt2"/>
              </a:buClr>
              <a:buSzPts val="1800"/>
              <a:buChar char="●"/>
            </a:pPr>
            <a:r>
              <a:rPr lang="en"/>
              <a:t>SLA 99,9%.de tiempo de ejecución</a:t>
            </a:r>
            <a:endParaRPr/>
          </a:p>
          <a:p>
            <a:pPr indent="0" lvl="0" marL="0" rtl="0" algn="l">
              <a:lnSpc>
                <a:spcPct val="100000"/>
              </a:lnSpc>
              <a:spcBef>
                <a:spcPts val="600"/>
              </a:spcBef>
              <a:spcAft>
                <a:spcPts val="0"/>
              </a:spcAft>
              <a:buSzPts val="1800"/>
              <a:buNone/>
            </a:pPr>
            <a:r>
              <a:t/>
            </a:r>
            <a:endParaRPr b="1">
              <a:latin typeface="Montserrat"/>
              <a:ea typeface="Montserrat"/>
              <a:cs typeface="Montserrat"/>
              <a:sym typeface="Montserrat"/>
            </a:endParaRPr>
          </a:p>
          <a:p>
            <a:pPr indent="0" lvl="0" marL="0" rtl="0" algn="l">
              <a:lnSpc>
                <a:spcPct val="100000"/>
              </a:lnSpc>
              <a:spcBef>
                <a:spcPts val="600"/>
              </a:spcBef>
              <a:spcAft>
                <a:spcPts val="0"/>
              </a:spcAft>
              <a:buSzPts val="1800"/>
              <a:buNone/>
            </a:pPr>
            <a:r>
              <a:t/>
            </a:r>
            <a:endParaRPr/>
          </a:p>
          <a:p>
            <a:pPr indent="0" lvl="0" marL="0" rtl="0" algn="l">
              <a:lnSpc>
                <a:spcPct val="100000"/>
              </a:lnSpc>
              <a:spcBef>
                <a:spcPts val="600"/>
              </a:spcBef>
              <a:spcAft>
                <a:spcPts val="0"/>
              </a:spcAft>
              <a:buSzPts val="1800"/>
              <a:buNone/>
            </a:pPr>
            <a:r>
              <a:t/>
            </a:r>
            <a:endParaRPr/>
          </a:p>
        </p:txBody>
      </p:sp>
      <p:sp>
        <p:nvSpPr>
          <p:cNvPr id="291" name="Google Shape;291;p38"/>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9"/>
          <p:cNvSpPr txBox="1"/>
          <p:nvPr>
            <p:ph type="ctrTitle"/>
          </p:nvPr>
        </p:nvSpPr>
        <p:spPr>
          <a:xfrm>
            <a:off x="1933200" y="2510125"/>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RECURSOS PARA IMPLEMENTAR WSO2</a:t>
            </a:r>
            <a:endParaRPr/>
          </a:p>
        </p:txBody>
      </p:sp>
      <p:sp>
        <p:nvSpPr>
          <p:cNvPr id="297" name="Google Shape;297;p39"/>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7.2</a:t>
            </a:r>
            <a:endParaRPr b="1" i="0" sz="2400" u="none" cap="none" strike="noStrike">
              <a:solidFill>
                <a:srgbClr val="FFFFFF"/>
              </a:solidFill>
              <a:latin typeface="Montserrat"/>
              <a:ea typeface="Montserrat"/>
              <a:cs typeface="Montserrat"/>
              <a:sym typeface="Montserrat"/>
            </a:endParaRPr>
          </a:p>
        </p:txBody>
      </p:sp>
      <p:sp>
        <p:nvSpPr>
          <p:cNvPr id="298" name="Google Shape;298;p39"/>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299" name="Google Shape;299;p39"/>
          <p:cNvSpPr txBox="1"/>
          <p:nvPr>
            <p:ph idx="1" type="subTitle"/>
          </p:nvPr>
        </p:nvSpPr>
        <p:spPr>
          <a:xfrm>
            <a:off x="685800" y="293710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RECURSOS GRATUITOS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RECURSOS GRATUITOS PARA IMPLEMENTAR WSO2</a:t>
            </a:r>
            <a:endParaRPr/>
          </a:p>
        </p:txBody>
      </p:sp>
      <p:sp>
        <p:nvSpPr>
          <p:cNvPr id="305" name="Google Shape;305;p40"/>
          <p:cNvSpPr txBox="1"/>
          <p:nvPr>
            <p:ph idx="1" type="body"/>
          </p:nvPr>
        </p:nvSpPr>
        <p:spPr>
          <a:xfrm>
            <a:off x="753900" y="971550"/>
            <a:ext cx="2565600" cy="324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latin typeface="Montserrat"/>
                <a:ea typeface="Montserrat"/>
                <a:cs typeface="Montserrat"/>
                <a:sym typeface="Montserrat"/>
              </a:rPr>
              <a:t>VERSIÓN GRATUITA EN LA NUBE</a:t>
            </a:r>
            <a:endParaRPr b="1"/>
          </a:p>
          <a:p>
            <a:pPr indent="0" lvl="0" marL="0" rtl="0" algn="l">
              <a:lnSpc>
                <a:spcPct val="100000"/>
              </a:lnSpc>
              <a:spcBef>
                <a:spcPts val="600"/>
              </a:spcBef>
              <a:spcAft>
                <a:spcPts val="0"/>
              </a:spcAft>
              <a:buSzPts val="1800"/>
              <a:buNone/>
            </a:pPr>
            <a:r>
              <a:rPr lang="en"/>
              <a:t>Versión pública de código abierto alojada en la nube. Permite a las empresas compartir rápidamente sus capacidades comerciales con sus clientes y socios.</a:t>
            </a:r>
            <a:endParaRPr/>
          </a:p>
        </p:txBody>
      </p:sp>
      <p:sp>
        <p:nvSpPr>
          <p:cNvPr id="306" name="Google Shape;306;p40"/>
          <p:cNvSpPr txBox="1"/>
          <p:nvPr>
            <p:ph idx="2" type="body"/>
          </p:nvPr>
        </p:nvSpPr>
        <p:spPr>
          <a:xfrm>
            <a:off x="3319600" y="971550"/>
            <a:ext cx="2565600" cy="324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latin typeface="Montserrat"/>
                <a:ea typeface="Montserrat"/>
                <a:cs typeface="Montserrat"/>
                <a:sym typeface="Montserrat"/>
              </a:rPr>
              <a:t>DESCARGA VERSIÓN GRATUITA</a:t>
            </a:r>
            <a:endParaRPr b="1">
              <a:latin typeface="Montserrat"/>
              <a:ea typeface="Montserrat"/>
              <a:cs typeface="Montserrat"/>
              <a:sym typeface="Montserrat"/>
            </a:endParaRPr>
          </a:p>
          <a:p>
            <a:pPr indent="0" lvl="0" marL="0" rtl="0" algn="l">
              <a:lnSpc>
                <a:spcPct val="100000"/>
              </a:lnSpc>
              <a:spcBef>
                <a:spcPts val="600"/>
              </a:spcBef>
              <a:spcAft>
                <a:spcPts val="0"/>
              </a:spcAft>
              <a:buSzPts val="1800"/>
              <a:buNone/>
            </a:pPr>
            <a:r>
              <a:rPr lang="en"/>
              <a:t>Versión de código abierto de uso gratuito bajo la licencia Apache 2.0.</a:t>
            </a:r>
            <a:endParaRPr/>
          </a:p>
          <a:p>
            <a:pPr indent="-342900" lvl="0" marL="457200" rtl="0" algn="l">
              <a:lnSpc>
                <a:spcPct val="100000"/>
              </a:lnSpc>
              <a:spcBef>
                <a:spcPts val="600"/>
              </a:spcBef>
              <a:spcAft>
                <a:spcPts val="0"/>
              </a:spcAft>
              <a:buSzPts val="1800"/>
              <a:buChar char="●"/>
            </a:pPr>
            <a:r>
              <a:rPr lang="en"/>
              <a:t>No se necesita suscripción</a:t>
            </a:r>
            <a:endParaRPr/>
          </a:p>
          <a:p>
            <a:pPr indent="-342900" lvl="0" marL="457200" rtl="0" algn="l">
              <a:lnSpc>
                <a:spcPct val="100000"/>
              </a:lnSpc>
              <a:spcBef>
                <a:spcPts val="0"/>
              </a:spcBef>
              <a:spcAft>
                <a:spcPts val="0"/>
              </a:spcAft>
              <a:buSzPts val="1800"/>
              <a:buChar char="●"/>
            </a:pPr>
            <a:r>
              <a:rPr lang="en"/>
              <a:t>No se tiene acceso a actualizaciones ni soporte</a:t>
            </a:r>
            <a:r>
              <a:rPr lang="en" sz="1200">
                <a:solidFill>
                  <a:srgbClr val="444444"/>
                </a:solidFill>
                <a:highlight>
                  <a:srgbClr val="FFFFFF"/>
                </a:highlight>
              </a:rPr>
              <a:t>.</a:t>
            </a:r>
            <a:endParaRPr/>
          </a:p>
        </p:txBody>
      </p:sp>
      <p:sp>
        <p:nvSpPr>
          <p:cNvPr id="307" name="Google Shape;307;p40"/>
          <p:cNvSpPr txBox="1"/>
          <p:nvPr>
            <p:ph idx="3" type="body"/>
          </p:nvPr>
        </p:nvSpPr>
        <p:spPr>
          <a:xfrm>
            <a:off x="5885301" y="971550"/>
            <a:ext cx="2723100" cy="324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latin typeface="Montserrat"/>
                <a:ea typeface="Montserrat"/>
                <a:cs typeface="Montserrat"/>
                <a:sym typeface="Montserrat"/>
              </a:rPr>
              <a:t>VERSIÓN DE PRUEBA GRATUITA</a:t>
            </a:r>
            <a:endParaRPr b="1"/>
          </a:p>
          <a:p>
            <a:pPr indent="-342900" lvl="0" marL="457200" rtl="0" algn="l">
              <a:lnSpc>
                <a:spcPct val="100000"/>
              </a:lnSpc>
              <a:spcBef>
                <a:spcPts val="600"/>
              </a:spcBef>
              <a:spcAft>
                <a:spcPts val="0"/>
              </a:spcAft>
              <a:buSzPts val="1800"/>
              <a:buChar char="●"/>
            </a:pPr>
            <a:r>
              <a:rPr lang="en"/>
              <a:t>15 días</a:t>
            </a:r>
            <a:endParaRPr/>
          </a:p>
          <a:p>
            <a:pPr indent="-342900" lvl="0" marL="457200" rtl="0" algn="l">
              <a:lnSpc>
                <a:spcPct val="100000"/>
              </a:lnSpc>
              <a:spcBef>
                <a:spcPts val="0"/>
              </a:spcBef>
              <a:spcAft>
                <a:spcPts val="0"/>
              </a:spcAft>
              <a:buSzPts val="1800"/>
              <a:buChar char="●"/>
            </a:pPr>
            <a:r>
              <a:rPr lang="en"/>
              <a:t>Acceso a actualizaciones</a:t>
            </a:r>
            <a:endParaRPr/>
          </a:p>
          <a:p>
            <a:pPr indent="-342900" lvl="0" marL="457200" rtl="0" algn="l">
              <a:lnSpc>
                <a:spcPct val="100000"/>
              </a:lnSpc>
              <a:spcBef>
                <a:spcPts val="0"/>
              </a:spcBef>
              <a:spcAft>
                <a:spcPts val="0"/>
              </a:spcAft>
              <a:buSzPts val="1800"/>
              <a:buChar char="●"/>
            </a:pPr>
            <a:r>
              <a:rPr lang="en"/>
              <a:t>Todos los productos de WSO2</a:t>
            </a:r>
            <a:endParaRPr/>
          </a:p>
          <a:p>
            <a:pPr indent="-342900" lvl="0" marL="457200" rtl="0" algn="l">
              <a:lnSpc>
                <a:spcPct val="100000"/>
              </a:lnSpc>
              <a:spcBef>
                <a:spcPts val="0"/>
              </a:spcBef>
              <a:spcAft>
                <a:spcPts val="0"/>
              </a:spcAft>
              <a:buSzPts val="1800"/>
              <a:buChar char="●"/>
            </a:pPr>
            <a:r>
              <a:rPr lang="en"/>
              <a:t>Soporte completo</a:t>
            </a:r>
            <a:endParaRPr/>
          </a:p>
          <a:p>
            <a:pPr indent="-342900" lvl="0" marL="457200" rtl="0" algn="l">
              <a:lnSpc>
                <a:spcPct val="100000"/>
              </a:lnSpc>
              <a:spcBef>
                <a:spcPts val="0"/>
              </a:spcBef>
              <a:spcAft>
                <a:spcPts val="0"/>
              </a:spcAft>
              <a:buSzPts val="1800"/>
              <a:buChar char="●"/>
            </a:pPr>
            <a:r>
              <a:rPr lang="en"/>
              <a:t>Consultas con expertos</a:t>
            </a:r>
            <a:endParaRPr/>
          </a:p>
          <a:p>
            <a:pPr indent="-342900" lvl="0" marL="457200" rtl="0" algn="l">
              <a:lnSpc>
                <a:spcPct val="100000"/>
              </a:lnSpc>
              <a:spcBef>
                <a:spcPts val="0"/>
              </a:spcBef>
              <a:spcAft>
                <a:spcPts val="0"/>
              </a:spcAft>
              <a:buSzPts val="1800"/>
              <a:buChar char="●"/>
            </a:pPr>
            <a:r>
              <a:rPr lang="en"/>
              <a:t>Asistencia en la construcción de prueba</a:t>
            </a:r>
            <a:endParaRPr/>
          </a:p>
          <a:p>
            <a:pPr indent="0" lvl="0" marL="0" rtl="0" algn="l">
              <a:lnSpc>
                <a:spcPct val="100000"/>
              </a:lnSpc>
              <a:spcBef>
                <a:spcPts val="600"/>
              </a:spcBef>
              <a:spcAft>
                <a:spcPts val="0"/>
              </a:spcAft>
              <a:buSzPts val="1800"/>
              <a:buNone/>
            </a:pPr>
            <a:r>
              <a:t/>
            </a:r>
            <a:endParaRPr/>
          </a:p>
        </p:txBody>
      </p:sp>
      <p:sp>
        <p:nvSpPr>
          <p:cNvPr id="308" name="Google Shape;308;p40"/>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DESCRIPCIÓN DE LA TECNOLOGÍA</a:t>
            </a:r>
            <a:endParaRPr/>
          </a:p>
          <a:p>
            <a:pPr indent="0" lvl="0" marL="0" rtl="0" algn="l">
              <a:lnSpc>
                <a:spcPct val="100000"/>
              </a:lnSpc>
              <a:spcBef>
                <a:spcPts val="0"/>
              </a:spcBef>
              <a:spcAft>
                <a:spcPts val="0"/>
              </a:spcAft>
              <a:buSzPts val="2400"/>
              <a:buNone/>
            </a:pPr>
            <a:r>
              <a:t/>
            </a:r>
            <a:endParaRPr/>
          </a:p>
        </p:txBody>
      </p:sp>
      <p:sp>
        <p:nvSpPr>
          <p:cNvPr id="73" name="Google Shape;73;p14"/>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74" name="Google Shape;74;p14"/>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75" name="Google Shape;75;p14"/>
          <p:cNvSpPr txBox="1"/>
          <p:nvPr>
            <p:ph idx="1" type="body"/>
          </p:nvPr>
        </p:nvSpPr>
        <p:spPr>
          <a:xfrm>
            <a:off x="916525" y="825375"/>
            <a:ext cx="7310700" cy="3241800"/>
          </a:xfrm>
          <a:prstGeom prst="rect">
            <a:avLst/>
          </a:prstGeom>
        </p:spPr>
        <p:txBody>
          <a:bodyPr anchorCtr="0" anchor="t" bIns="91425" lIns="91425" spcFirstLastPara="1" rIns="91425" wrap="square" tIns="91425">
            <a:noAutofit/>
          </a:bodyPr>
          <a:lstStyle/>
          <a:p>
            <a:pPr indent="0" lvl="0" marL="457200" rtl="0" algn="just">
              <a:spcBef>
                <a:spcPts val="600"/>
              </a:spcBef>
              <a:spcAft>
                <a:spcPts val="0"/>
              </a:spcAft>
              <a:buNone/>
            </a:pPr>
            <a:r>
              <a:t/>
            </a:r>
            <a:endParaRPr sz="1600"/>
          </a:p>
          <a:p>
            <a:pPr indent="-330200" lvl="0" marL="457200" rtl="0" algn="just">
              <a:spcBef>
                <a:spcPts val="600"/>
              </a:spcBef>
              <a:spcAft>
                <a:spcPts val="0"/>
              </a:spcAft>
              <a:buSzPts val="1600"/>
              <a:buChar char="●"/>
            </a:pPr>
            <a:r>
              <a:rPr b="1" lang="en" sz="1600"/>
              <a:t>API</a:t>
            </a:r>
            <a:r>
              <a:rPr lang="en" sz="1600"/>
              <a:t>: Siglas de Application Programming Interface. Conjunto de funciones y procedimientos que cumplen una determinada función que serán utilizadas por otro software</a:t>
            </a:r>
            <a:endParaRPr sz="1600"/>
          </a:p>
          <a:p>
            <a:pPr indent="0" lvl="0" marL="0" rtl="0" algn="just">
              <a:spcBef>
                <a:spcPts val="600"/>
              </a:spcBef>
              <a:spcAft>
                <a:spcPts val="0"/>
              </a:spcAft>
              <a:buNone/>
            </a:pPr>
            <a:r>
              <a:t/>
            </a:r>
            <a:endParaRPr sz="1600"/>
          </a:p>
          <a:p>
            <a:pPr indent="-330200" lvl="0" marL="457200" rtl="0" algn="just">
              <a:spcBef>
                <a:spcPts val="600"/>
              </a:spcBef>
              <a:spcAft>
                <a:spcPts val="0"/>
              </a:spcAft>
              <a:buSzPts val="1600"/>
              <a:buChar char="●"/>
            </a:pPr>
            <a:r>
              <a:rPr b="1" lang="en" sz="1600"/>
              <a:t>API Management</a:t>
            </a:r>
            <a:r>
              <a:rPr lang="en" sz="1600"/>
              <a:t>: Proceso de creación y publicación de APIs, incluyendo la gestión de las mismas en base a políticas de uso, control de acceso, análisis estadísticos o informes de rendimiento.</a:t>
            </a:r>
            <a:endParaRPr sz="1600"/>
          </a:p>
          <a:p>
            <a:pPr indent="0" lvl="0" marL="0" rtl="0" algn="just">
              <a:spcBef>
                <a:spcPts val="600"/>
              </a:spcBef>
              <a:spcAft>
                <a:spcPts val="0"/>
              </a:spcAft>
              <a:buNone/>
            </a:pPr>
            <a:r>
              <a:t/>
            </a:r>
            <a:endParaRPr sz="1600"/>
          </a:p>
          <a:p>
            <a:pPr indent="0" lvl="0" marL="0" rtl="0" algn="just">
              <a:spcBef>
                <a:spcPts val="600"/>
              </a:spcBef>
              <a:spcAft>
                <a:spcPts val="0"/>
              </a:spcAft>
              <a:buNone/>
            </a:pPr>
            <a:r>
              <a:t/>
            </a:r>
            <a:endParaRPr sz="1600"/>
          </a:p>
        </p:txBody>
      </p:sp>
      <p:pic>
        <p:nvPicPr>
          <p:cNvPr id="76" name="Google Shape;76;p14"/>
          <p:cNvPicPr preferRelativeResize="0"/>
          <p:nvPr/>
        </p:nvPicPr>
        <p:blipFill>
          <a:blip r:embed="rId3">
            <a:alphaModFix/>
          </a:blip>
          <a:stretch>
            <a:fillRect/>
          </a:stretch>
        </p:blipFill>
        <p:spPr>
          <a:xfrm>
            <a:off x="3109913" y="3257249"/>
            <a:ext cx="2924175" cy="1425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RECURSOS GRATUITOS PARA IMPLEMENTAR WSO2</a:t>
            </a:r>
            <a:endParaRPr/>
          </a:p>
        </p:txBody>
      </p:sp>
      <p:sp>
        <p:nvSpPr>
          <p:cNvPr id="314" name="Google Shape;314;p41"/>
          <p:cNvSpPr txBox="1"/>
          <p:nvPr>
            <p:ph idx="1" type="body"/>
          </p:nvPr>
        </p:nvSpPr>
        <p:spPr>
          <a:xfrm>
            <a:off x="916650" y="1047150"/>
            <a:ext cx="7310700" cy="3049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
              <a:t>Documentación aportada por la plataforma</a:t>
            </a:r>
            <a:endParaRPr/>
          </a:p>
          <a:p>
            <a:pPr indent="0" lvl="0" marL="457200" rtl="0" algn="l">
              <a:lnSpc>
                <a:spcPct val="100000"/>
              </a:lnSpc>
              <a:spcBef>
                <a:spcPts val="600"/>
              </a:spcBef>
              <a:spcAft>
                <a:spcPts val="0"/>
              </a:spcAft>
              <a:buNone/>
            </a:pPr>
            <a:r>
              <a:t/>
            </a:r>
            <a:endParaRPr/>
          </a:p>
          <a:p>
            <a:pPr indent="-381000" lvl="0" marL="457200" rtl="0" algn="l">
              <a:lnSpc>
                <a:spcPct val="100000"/>
              </a:lnSpc>
              <a:spcBef>
                <a:spcPts val="0"/>
              </a:spcBef>
              <a:spcAft>
                <a:spcPts val="0"/>
              </a:spcAft>
              <a:buSzPts val="2400"/>
              <a:buChar char="●"/>
            </a:pPr>
            <a:r>
              <a:rPr lang="en"/>
              <a:t>Tutoriales</a:t>
            </a:r>
            <a:endParaRPr/>
          </a:p>
          <a:p>
            <a:pPr indent="0" lvl="0" marL="457200" rtl="0" algn="l">
              <a:lnSpc>
                <a:spcPct val="100000"/>
              </a:lnSpc>
              <a:spcBef>
                <a:spcPts val="0"/>
              </a:spcBef>
              <a:spcAft>
                <a:spcPts val="0"/>
              </a:spcAft>
              <a:buNone/>
            </a:pPr>
            <a:r>
              <a:t/>
            </a:r>
            <a:endParaRPr/>
          </a:p>
          <a:p>
            <a:pPr indent="-381000" lvl="0" marL="457200" rtl="0" algn="l">
              <a:lnSpc>
                <a:spcPct val="100000"/>
              </a:lnSpc>
              <a:spcBef>
                <a:spcPts val="0"/>
              </a:spcBef>
              <a:spcAft>
                <a:spcPts val="0"/>
              </a:spcAft>
              <a:buSzPts val="2400"/>
              <a:buChar char="●"/>
            </a:pPr>
            <a:r>
              <a:rPr lang="en"/>
              <a:t>Ebook de chakray</a:t>
            </a:r>
            <a:endParaRPr/>
          </a:p>
          <a:p>
            <a:pPr indent="0" lvl="0" marL="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t/>
            </a:r>
            <a:endParaRPr/>
          </a:p>
        </p:txBody>
      </p:sp>
      <p:sp>
        <p:nvSpPr>
          <p:cNvPr id="315" name="Google Shape;315;p4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pic>
        <p:nvPicPr>
          <p:cNvPr id="316" name="Google Shape;316;p41"/>
          <p:cNvPicPr preferRelativeResize="0"/>
          <p:nvPr/>
        </p:nvPicPr>
        <p:blipFill>
          <a:blip r:embed="rId3">
            <a:alphaModFix/>
          </a:blip>
          <a:stretch>
            <a:fillRect/>
          </a:stretch>
        </p:blipFill>
        <p:spPr>
          <a:xfrm>
            <a:off x="3672200" y="3181950"/>
            <a:ext cx="4324350" cy="914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ctrTitle"/>
          </p:nvPr>
        </p:nvSpPr>
        <p:spPr>
          <a:xfrm>
            <a:off x="1933200" y="2510125"/>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RECURSOS PARA IMPLEMENTAR WSO2</a:t>
            </a:r>
            <a:endParaRPr/>
          </a:p>
        </p:txBody>
      </p:sp>
      <p:sp>
        <p:nvSpPr>
          <p:cNvPr id="322" name="Google Shape;322;p42"/>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7.2</a:t>
            </a:r>
            <a:endParaRPr b="1" i="0" sz="2400" u="none" cap="none" strike="noStrike">
              <a:solidFill>
                <a:srgbClr val="FFFFFF"/>
              </a:solidFill>
              <a:latin typeface="Montserrat"/>
              <a:ea typeface="Montserrat"/>
              <a:cs typeface="Montserrat"/>
              <a:sym typeface="Montserrat"/>
            </a:endParaRPr>
          </a:p>
        </p:txBody>
      </p:sp>
      <p:sp>
        <p:nvSpPr>
          <p:cNvPr id="323" name="Google Shape;323;p42"/>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324" name="Google Shape;324;p42"/>
          <p:cNvSpPr txBox="1"/>
          <p:nvPr>
            <p:ph idx="1" type="subTitle"/>
          </p:nvPr>
        </p:nvSpPr>
        <p:spPr>
          <a:xfrm>
            <a:off x="685800" y="293710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RECURSOS NO GRATUITOS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RECURSOS NO GRATUITOS PARA IMPLEMENTAR WSO2</a:t>
            </a:r>
            <a:endParaRPr/>
          </a:p>
        </p:txBody>
      </p:sp>
      <p:sp>
        <p:nvSpPr>
          <p:cNvPr id="330" name="Google Shape;330;p43"/>
          <p:cNvSpPr txBox="1"/>
          <p:nvPr>
            <p:ph idx="1" type="body"/>
          </p:nvPr>
        </p:nvSpPr>
        <p:spPr>
          <a:xfrm>
            <a:off x="916525" y="825375"/>
            <a:ext cx="7310700" cy="176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Una vez que ha vencido el periodo gratuito de prueba un administrador de cuentas se pondrá en contacto con la empresa para convertir las pruebas que expiran en un suscripción de pago.</a:t>
            </a:r>
            <a:endParaRPr sz="1800"/>
          </a:p>
        </p:txBody>
      </p:sp>
      <p:sp>
        <p:nvSpPr>
          <p:cNvPr id="331" name="Google Shape;331;p43"/>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graphicFrame>
        <p:nvGraphicFramePr>
          <p:cNvPr id="332" name="Google Shape;332;p43"/>
          <p:cNvGraphicFramePr/>
          <p:nvPr/>
        </p:nvGraphicFramePr>
        <p:xfrm>
          <a:off x="1646175" y="2046575"/>
          <a:ext cx="3000000" cy="3000000"/>
        </p:xfrm>
        <a:graphic>
          <a:graphicData uri="http://schemas.openxmlformats.org/drawingml/2006/table">
            <a:tbl>
              <a:tblPr>
                <a:noFill/>
                <a:tableStyleId>{F0AACA18-4F69-4F52-9238-DC66A4FF1CCB}</a:tableStyleId>
              </a:tblPr>
              <a:tblGrid>
                <a:gridCol w="2847975"/>
                <a:gridCol w="2847975"/>
              </a:tblGrid>
              <a:tr h="180975">
                <a:tc>
                  <a:txBody>
                    <a:bodyPr>
                      <a:noAutofit/>
                    </a:bodyPr>
                    <a:lstStyle/>
                    <a:p>
                      <a:pPr indent="0" lvl="0" marL="0" rtl="0" algn="ctr">
                        <a:lnSpc>
                          <a:spcPct val="115000"/>
                        </a:lnSpc>
                        <a:spcBef>
                          <a:spcPts val="0"/>
                        </a:spcBef>
                        <a:spcAft>
                          <a:spcPts val="0"/>
                        </a:spcAft>
                        <a:buNone/>
                      </a:pPr>
                      <a:r>
                        <a:rPr b="1" lang="en" sz="1100"/>
                        <a:t>PLAN</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C358"/>
                    </a:solidFill>
                  </a:tcPr>
                </a:tc>
                <a:tc>
                  <a:txBody>
                    <a:bodyPr>
                      <a:noAutofit/>
                    </a:bodyPr>
                    <a:lstStyle/>
                    <a:p>
                      <a:pPr indent="0" lvl="0" marL="0" rtl="0" algn="ctr">
                        <a:lnSpc>
                          <a:spcPct val="115000"/>
                        </a:lnSpc>
                        <a:spcBef>
                          <a:spcPts val="0"/>
                        </a:spcBef>
                        <a:spcAft>
                          <a:spcPts val="0"/>
                        </a:spcAft>
                        <a:buNone/>
                      </a:pPr>
                      <a:r>
                        <a:rPr b="1" lang="en" sz="1100"/>
                        <a:t>PRECIO</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C358"/>
                    </a:solidFill>
                  </a:tcPr>
                </a:tc>
              </a:tr>
              <a:tr h="180975">
                <a:tc>
                  <a:txBody>
                    <a:bodyPr>
                      <a:noAutofit/>
                    </a:bodyPr>
                    <a:lstStyle/>
                    <a:p>
                      <a:pPr indent="0" lvl="0" marL="0" rtl="0" algn="ctr">
                        <a:lnSpc>
                          <a:spcPct val="115000"/>
                        </a:lnSpc>
                        <a:spcBef>
                          <a:spcPts val="0"/>
                        </a:spcBef>
                        <a:spcAft>
                          <a:spcPts val="0"/>
                        </a:spcAft>
                        <a:buNone/>
                      </a:pPr>
                      <a:r>
                        <a:rPr lang="en"/>
                        <a:t>Starter plan</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c>
                  <a:txBody>
                    <a:bodyPr>
                      <a:noAutofit/>
                    </a:bodyPr>
                    <a:lstStyle/>
                    <a:p>
                      <a:pPr indent="0" lvl="0" marL="0" rtl="0" algn="ctr">
                        <a:lnSpc>
                          <a:spcPct val="115000"/>
                        </a:lnSpc>
                        <a:spcBef>
                          <a:spcPts val="0"/>
                        </a:spcBef>
                        <a:spcAft>
                          <a:spcPts val="0"/>
                        </a:spcAft>
                        <a:buNone/>
                      </a:pPr>
                      <a:r>
                        <a:rPr lang="en"/>
                        <a:t>$129 al mes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r>
              <a:tr h="180975">
                <a:tc>
                  <a:txBody>
                    <a:bodyPr>
                      <a:noAutofit/>
                    </a:bodyPr>
                    <a:lstStyle/>
                    <a:p>
                      <a:pPr indent="0" lvl="0" marL="0" rtl="0" algn="ctr">
                        <a:lnSpc>
                          <a:spcPct val="115000"/>
                        </a:lnSpc>
                        <a:spcBef>
                          <a:spcPts val="0"/>
                        </a:spcBef>
                        <a:spcAft>
                          <a:spcPts val="0"/>
                        </a:spcAft>
                        <a:buNone/>
                      </a:pPr>
                      <a:r>
                        <a:rPr lang="en"/>
                        <a:t>Getting Traction</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c>
                  <a:txBody>
                    <a:bodyPr>
                      <a:noAutofit/>
                    </a:bodyPr>
                    <a:lstStyle/>
                    <a:p>
                      <a:pPr indent="0" lvl="0" marL="0" rtl="0" algn="ctr">
                        <a:lnSpc>
                          <a:spcPct val="115000"/>
                        </a:lnSpc>
                        <a:spcBef>
                          <a:spcPts val="0"/>
                        </a:spcBef>
                        <a:spcAft>
                          <a:spcPts val="0"/>
                        </a:spcAft>
                        <a:buNone/>
                      </a:pPr>
                      <a:r>
                        <a:rPr lang="en"/>
                        <a:t>$298 al mes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r>
              <a:tr h="180975">
                <a:tc>
                  <a:txBody>
                    <a:bodyPr>
                      <a:noAutofit/>
                    </a:bodyPr>
                    <a:lstStyle/>
                    <a:p>
                      <a:pPr indent="0" lvl="0" marL="0" rtl="0" algn="ctr">
                        <a:lnSpc>
                          <a:spcPct val="115000"/>
                        </a:lnSpc>
                        <a:spcBef>
                          <a:spcPts val="0"/>
                        </a:spcBef>
                        <a:spcAft>
                          <a:spcPts val="0"/>
                        </a:spcAft>
                        <a:buNone/>
                      </a:pPr>
                      <a:r>
                        <a:rPr lang="en"/>
                        <a:t>Medium</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c>
                  <a:txBody>
                    <a:bodyPr>
                      <a:noAutofit/>
                    </a:bodyPr>
                    <a:lstStyle/>
                    <a:p>
                      <a:pPr indent="0" lvl="0" marL="0" rtl="0" algn="ctr">
                        <a:lnSpc>
                          <a:spcPct val="115000"/>
                        </a:lnSpc>
                        <a:spcBef>
                          <a:spcPts val="0"/>
                        </a:spcBef>
                        <a:spcAft>
                          <a:spcPts val="0"/>
                        </a:spcAft>
                        <a:buNone/>
                      </a:pPr>
                      <a:r>
                        <a:rPr lang="en"/>
                        <a:t>$698 al mes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r>
              <a:tr h="180975">
                <a:tc>
                  <a:txBody>
                    <a:bodyPr>
                      <a:noAutofit/>
                    </a:bodyPr>
                    <a:lstStyle/>
                    <a:p>
                      <a:pPr indent="0" lvl="0" marL="0" rtl="0" algn="ctr">
                        <a:lnSpc>
                          <a:spcPct val="115000"/>
                        </a:lnSpc>
                        <a:spcBef>
                          <a:spcPts val="0"/>
                        </a:spcBef>
                        <a:spcAft>
                          <a:spcPts val="0"/>
                        </a:spcAft>
                        <a:buNone/>
                      </a:pPr>
                      <a:r>
                        <a:rPr lang="en"/>
                        <a:t>Large</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c>
                  <a:txBody>
                    <a:bodyPr>
                      <a:noAutofit/>
                    </a:bodyPr>
                    <a:lstStyle/>
                    <a:p>
                      <a:pPr indent="0" lvl="0" marL="0" rtl="0" algn="ctr">
                        <a:lnSpc>
                          <a:spcPct val="115000"/>
                        </a:lnSpc>
                        <a:spcBef>
                          <a:spcPts val="0"/>
                        </a:spcBef>
                        <a:spcAft>
                          <a:spcPts val="0"/>
                        </a:spcAft>
                        <a:buNone/>
                      </a:pPr>
                      <a:r>
                        <a:rPr lang="en"/>
                        <a:t>$2980 al mes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r>
              <a:tr h="180975">
                <a:tc>
                  <a:txBody>
                    <a:bodyPr>
                      <a:noAutofit/>
                    </a:bodyPr>
                    <a:lstStyle/>
                    <a:p>
                      <a:pPr indent="0" lvl="0" marL="0" rtl="0" algn="ctr">
                        <a:lnSpc>
                          <a:spcPct val="115000"/>
                        </a:lnSpc>
                        <a:spcBef>
                          <a:spcPts val="0"/>
                        </a:spcBef>
                        <a:spcAft>
                          <a:spcPts val="0"/>
                        </a:spcAft>
                        <a:buNone/>
                      </a:pPr>
                      <a:r>
                        <a:rPr lang="en"/>
                        <a:t>Extra large</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c>
                  <a:txBody>
                    <a:bodyPr>
                      <a:noAutofit/>
                    </a:bodyPr>
                    <a:lstStyle/>
                    <a:p>
                      <a:pPr indent="0" lvl="0" marL="0" rtl="0" algn="ctr">
                        <a:lnSpc>
                          <a:spcPct val="115000"/>
                        </a:lnSpc>
                        <a:spcBef>
                          <a:spcPts val="0"/>
                        </a:spcBef>
                        <a:spcAft>
                          <a:spcPts val="0"/>
                        </a:spcAft>
                        <a:buNone/>
                      </a:pPr>
                      <a:r>
                        <a:rPr lang="en"/>
                        <a:t>$9980 al mes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ED58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ctrTitle"/>
          </p:nvPr>
        </p:nvSpPr>
        <p:spPr>
          <a:xfrm>
            <a:off x="1933200" y="2293200"/>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CONCLUSIONES</a:t>
            </a:r>
            <a:endParaRPr/>
          </a:p>
        </p:txBody>
      </p:sp>
      <p:sp>
        <p:nvSpPr>
          <p:cNvPr id="338" name="Google Shape;338;p44"/>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8</a:t>
            </a:r>
            <a:endParaRPr b="1" i="0" sz="2400" u="none" cap="none" strike="noStrike">
              <a:solidFill>
                <a:srgbClr val="FFFFFF"/>
              </a:solidFill>
              <a:latin typeface="Montserrat"/>
              <a:ea typeface="Montserrat"/>
              <a:cs typeface="Montserrat"/>
              <a:sym typeface="Montserrat"/>
            </a:endParaRPr>
          </a:p>
        </p:txBody>
      </p:sp>
      <p:sp>
        <p:nvSpPr>
          <p:cNvPr id="339" name="Google Shape;339;p44"/>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241650" y="91566"/>
            <a:ext cx="26607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DESCRIPCIÓN DE LA TECNOLOGÍA</a:t>
            </a:r>
            <a:endParaRPr/>
          </a:p>
          <a:p>
            <a:pPr indent="0" lvl="0" marL="0" rtl="0" algn="l">
              <a:lnSpc>
                <a:spcPct val="100000"/>
              </a:lnSpc>
              <a:spcBef>
                <a:spcPts val="0"/>
              </a:spcBef>
              <a:spcAft>
                <a:spcPts val="0"/>
              </a:spcAft>
              <a:buSzPts val="2400"/>
              <a:buNone/>
            </a:pPr>
            <a:r>
              <a:t/>
            </a:r>
            <a:endParaRPr/>
          </a:p>
        </p:txBody>
      </p:sp>
      <p:sp>
        <p:nvSpPr>
          <p:cNvPr id="82" name="Google Shape;82;p1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83" name="Google Shape;83;p15"/>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84" name="Google Shape;84;p15"/>
          <p:cNvSpPr txBox="1"/>
          <p:nvPr>
            <p:ph idx="1" type="body"/>
          </p:nvPr>
        </p:nvSpPr>
        <p:spPr>
          <a:xfrm>
            <a:off x="916525" y="704350"/>
            <a:ext cx="7310700" cy="3241800"/>
          </a:xfrm>
          <a:prstGeom prst="rect">
            <a:avLst/>
          </a:prstGeom>
        </p:spPr>
        <p:txBody>
          <a:bodyPr anchorCtr="0" anchor="t" bIns="91425" lIns="91425" spcFirstLastPara="1" rIns="91425" wrap="square" tIns="91425">
            <a:noAutofit/>
          </a:bodyPr>
          <a:lstStyle/>
          <a:p>
            <a:pPr indent="0" lvl="0" marL="457200" rtl="0" algn="just">
              <a:spcBef>
                <a:spcPts val="600"/>
              </a:spcBef>
              <a:spcAft>
                <a:spcPts val="0"/>
              </a:spcAft>
              <a:buNone/>
            </a:pPr>
            <a:r>
              <a:t/>
            </a:r>
            <a:endParaRPr sz="1600"/>
          </a:p>
          <a:p>
            <a:pPr indent="-330200" lvl="0" marL="457200" rtl="0" algn="just">
              <a:spcBef>
                <a:spcPts val="600"/>
              </a:spcBef>
              <a:spcAft>
                <a:spcPts val="0"/>
              </a:spcAft>
              <a:buSzPts val="1600"/>
              <a:buChar char="●"/>
            </a:pPr>
            <a:r>
              <a:rPr b="1" lang="en" sz="1600"/>
              <a:t>APIGEE</a:t>
            </a:r>
            <a:r>
              <a:rPr lang="en" sz="1600"/>
              <a:t>: Empresa orientada a la gestión de APIs, proporciona productos de software que permiten establecer programas API, favoreciendo así la </a:t>
            </a:r>
            <a:r>
              <a:rPr lang="en" sz="1600"/>
              <a:t>transformación</a:t>
            </a:r>
            <a:r>
              <a:rPr lang="en" sz="1600"/>
              <a:t> digital de las empresas que los apliquen. Adquirida por Google en 2016.</a:t>
            </a:r>
            <a:endParaRPr sz="1600"/>
          </a:p>
          <a:p>
            <a:pPr indent="0" lvl="0" marL="0" rtl="0" algn="just">
              <a:spcBef>
                <a:spcPts val="600"/>
              </a:spcBef>
              <a:spcAft>
                <a:spcPts val="0"/>
              </a:spcAft>
              <a:buNone/>
            </a:pPr>
            <a:r>
              <a:t/>
            </a:r>
            <a:endParaRPr sz="1600"/>
          </a:p>
          <a:p>
            <a:pPr indent="-330200" lvl="0" marL="457200" rtl="0" algn="just">
              <a:spcBef>
                <a:spcPts val="600"/>
              </a:spcBef>
              <a:spcAft>
                <a:spcPts val="0"/>
              </a:spcAft>
              <a:buSzPts val="1600"/>
              <a:buChar char="●"/>
            </a:pPr>
            <a:r>
              <a:rPr b="1" lang="en" sz="1600"/>
              <a:t>WSO2 (API Manager)</a:t>
            </a:r>
            <a:r>
              <a:rPr lang="en" sz="1600"/>
              <a:t>: Herramienta encuadrada dentro de la plataforma principal de WSO2, de código abierto y centrada en la gestión completa del ciclo de vida de las APIs, así como en la monetización de las mismas y la aplicación de políticas. </a:t>
            </a:r>
            <a:endParaRPr sz="1600"/>
          </a:p>
          <a:p>
            <a:pPr indent="0" lvl="0" marL="0" rtl="0" algn="just">
              <a:spcBef>
                <a:spcPts val="600"/>
              </a:spcBef>
              <a:spcAft>
                <a:spcPts val="0"/>
              </a:spcAft>
              <a:buNone/>
            </a:pPr>
            <a:r>
              <a:t/>
            </a:r>
            <a:endParaRPr sz="1600"/>
          </a:p>
          <a:p>
            <a:pPr indent="0" lvl="0" marL="0" rtl="0" algn="just">
              <a:spcBef>
                <a:spcPts val="600"/>
              </a:spcBef>
              <a:spcAft>
                <a:spcPts val="0"/>
              </a:spcAft>
              <a:buNone/>
            </a:pPr>
            <a:r>
              <a:t/>
            </a:r>
            <a:endParaRPr sz="1600"/>
          </a:p>
        </p:txBody>
      </p:sp>
      <p:pic>
        <p:nvPicPr>
          <p:cNvPr id="85" name="Google Shape;85;p15"/>
          <p:cNvPicPr preferRelativeResize="0"/>
          <p:nvPr/>
        </p:nvPicPr>
        <p:blipFill>
          <a:blip r:embed="rId3">
            <a:alphaModFix/>
          </a:blip>
          <a:stretch>
            <a:fillRect/>
          </a:stretch>
        </p:blipFill>
        <p:spPr>
          <a:xfrm>
            <a:off x="696783" y="3670701"/>
            <a:ext cx="3873293" cy="733800"/>
          </a:xfrm>
          <a:prstGeom prst="rect">
            <a:avLst/>
          </a:prstGeom>
          <a:noFill/>
          <a:ln>
            <a:noFill/>
          </a:ln>
        </p:spPr>
      </p:pic>
      <p:pic>
        <p:nvPicPr>
          <p:cNvPr id="86" name="Google Shape;86;p15"/>
          <p:cNvPicPr preferRelativeResize="0"/>
          <p:nvPr/>
        </p:nvPicPr>
        <p:blipFill>
          <a:blip r:embed="rId4">
            <a:alphaModFix/>
          </a:blip>
          <a:stretch>
            <a:fillRect/>
          </a:stretch>
        </p:blipFill>
        <p:spPr>
          <a:xfrm>
            <a:off x="5467575" y="3542225"/>
            <a:ext cx="2408050" cy="99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ctrTitle"/>
          </p:nvPr>
        </p:nvSpPr>
        <p:spPr>
          <a:xfrm>
            <a:off x="1933200" y="2510125"/>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a:t>
            </a:r>
            <a:endParaRPr/>
          </a:p>
          <a:p>
            <a:pPr indent="0" lvl="0" marL="0" rtl="0" algn="l">
              <a:lnSpc>
                <a:spcPct val="100000"/>
              </a:lnSpc>
              <a:spcBef>
                <a:spcPts val="0"/>
              </a:spcBef>
              <a:spcAft>
                <a:spcPts val="0"/>
              </a:spcAft>
              <a:buSzPts val="2400"/>
              <a:buNone/>
            </a:pPr>
            <a:r>
              <a:t/>
            </a:r>
            <a:endParaRPr/>
          </a:p>
        </p:txBody>
      </p:sp>
      <p:sp>
        <p:nvSpPr>
          <p:cNvPr id="92" name="Google Shape;92;p16"/>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3</a:t>
            </a:r>
            <a:endParaRPr b="1" i="0" sz="2400" u="none" cap="none" strike="noStrike">
              <a:solidFill>
                <a:srgbClr val="FFFFFF"/>
              </a:solidFill>
              <a:latin typeface="Montserrat"/>
              <a:ea typeface="Montserrat"/>
              <a:cs typeface="Montserrat"/>
              <a:sym typeface="Montserrat"/>
            </a:endParaRPr>
          </a:p>
        </p:txBody>
      </p:sp>
      <p:sp>
        <p:nvSpPr>
          <p:cNvPr id="93" name="Google Shape;93;p16"/>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94" name="Google Shape;94;p16"/>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DOCUMENTOS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241525" y="95447"/>
            <a:ext cx="2660700" cy="528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a:t>
            </a:r>
            <a:endParaRPr/>
          </a:p>
          <a:p>
            <a:pPr indent="0" lvl="0" marL="0" rtl="0" algn="l">
              <a:lnSpc>
                <a:spcPct val="100000"/>
              </a:lnSpc>
              <a:spcBef>
                <a:spcPts val="0"/>
              </a:spcBef>
              <a:spcAft>
                <a:spcPts val="0"/>
              </a:spcAft>
              <a:buSzPts val="2400"/>
              <a:buNone/>
            </a:pPr>
            <a:r>
              <a:t/>
            </a:r>
            <a:endParaRPr/>
          </a:p>
        </p:txBody>
      </p:sp>
      <p:sp>
        <p:nvSpPr>
          <p:cNvPr id="100" name="Google Shape;100;p1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01" name="Google Shape;101;p17"/>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02" name="Google Shape;102;p17"/>
          <p:cNvSpPr txBox="1"/>
          <p:nvPr/>
        </p:nvSpPr>
        <p:spPr>
          <a:xfrm>
            <a:off x="863150" y="595450"/>
            <a:ext cx="76905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FUENTES DE INFORMACIÓN GENERALES </a:t>
            </a:r>
            <a:endParaRPr b="1" sz="2600">
              <a:latin typeface="Raleway"/>
              <a:ea typeface="Raleway"/>
              <a:cs typeface="Raleway"/>
              <a:sym typeface="Raleway"/>
            </a:endParaRPr>
          </a:p>
        </p:txBody>
      </p:sp>
      <p:sp>
        <p:nvSpPr>
          <p:cNvPr id="103" name="Google Shape;103;p17"/>
          <p:cNvSpPr txBox="1"/>
          <p:nvPr>
            <p:ph idx="1" type="body"/>
          </p:nvPr>
        </p:nvSpPr>
        <p:spPr>
          <a:xfrm>
            <a:off x="650900" y="1143150"/>
            <a:ext cx="8199900" cy="310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API Management ¿Qué es y para qué sirve? (</a:t>
            </a:r>
            <a:r>
              <a:rPr lang="en" sz="1800" u="sng">
                <a:solidFill>
                  <a:schemeClr val="hlink"/>
                </a:solidFill>
                <a:hlinkClick r:id="rId3"/>
              </a:rPr>
              <a:t>www.paradigmadigital.com</a:t>
            </a:r>
            <a:r>
              <a:rPr lang="en" sz="1800"/>
              <a:t>)</a:t>
            </a:r>
            <a:endParaRPr sz="1800"/>
          </a:p>
          <a:p>
            <a:pPr indent="-342900" lvl="1" marL="914400" rtl="0" algn="l">
              <a:spcBef>
                <a:spcPts val="0"/>
              </a:spcBef>
              <a:spcAft>
                <a:spcPts val="0"/>
              </a:spcAft>
              <a:buSzPts val="1800"/>
              <a:buChar char="○"/>
            </a:pPr>
            <a:r>
              <a:rPr lang="en" sz="1800"/>
              <a:t>Explicación general sobre la tecnología</a:t>
            </a:r>
            <a:endParaRPr sz="1800"/>
          </a:p>
          <a:p>
            <a:pPr indent="-342900" lvl="0" marL="457200" rtl="0" algn="l">
              <a:spcBef>
                <a:spcPts val="0"/>
              </a:spcBef>
              <a:spcAft>
                <a:spcPts val="0"/>
              </a:spcAft>
              <a:buSzPts val="1800"/>
              <a:buChar char="●"/>
            </a:pPr>
            <a:r>
              <a:rPr lang="en" sz="1800"/>
              <a:t>¿Qué es y para qué sirve un API Manager? (</a:t>
            </a:r>
            <a:r>
              <a:rPr lang="en" sz="1800" u="sng">
                <a:solidFill>
                  <a:schemeClr val="hlink"/>
                </a:solidFill>
                <a:hlinkClick r:id="rId4"/>
              </a:rPr>
              <a:t>www.byteflair.com</a:t>
            </a:r>
            <a:r>
              <a:rPr lang="en" sz="1800"/>
              <a:t>)</a:t>
            </a:r>
            <a:endParaRPr sz="1800"/>
          </a:p>
          <a:p>
            <a:pPr indent="-342900" lvl="1" marL="914400" rtl="0" algn="l">
              <a:spcBef>
                <a:spcPts val="0"/>
              </a:spcBef>
              <a:spcAft>
                <a:spcPts val="0"/>
              </a:spcAft>
              <a:buSzPts val="1800"/>
              <a:buChar char="○"/>
            </a:pPr>
            <a:r>
              <a:rPr lang="en" sz="1800"/>
              <a:t>Se centra principalmente en los distintos usos que se les da a las APIs</a:t>
            </a:r>
            <a:endParaRPr sz="1800"/>
          </a:p>
          <a:p>
            <a:pPr indent="-342900" lvl="0" marL="457200" rtl="0" algn="l">
              <a:spcBef>
                <a:spcPts val="0"/>
              </a:spcBef>
              <a:spcAft>
                <a:spcPts val="0"/>
              </a:spcAft>
              <a:buSzPts val="1800"/>
              <a:buChar char="●"/>
            </a:pPr>
            <a:r>
              <a:rPr lang="en" sz="1800"/>
              <a:t>Qué es una API y qué puede hacer por tu negocio (</a:t>
            </a:r>
            <a:r>
              <a:rPr lang="en" sz="1800" u="sng">
                <a:solidFill>
                  <a:schemeClr val="hlink"/>
                </a:solidFill>
                <a:hlinkClick r:id="rId5"/>
              </a:rPr>
              <a:t>www.bbva4u.com</a:t>
            </a:r>
            <a:r>
              <a:rPr lang="en" sz="1800"/>
              <a:t>)</a:t>
            </a:r>
            <a:endParaRPr sz="1800"/>
          </a:p>
          <a:p>
            <a:pPr indent="-342900" lvl="1" marL="914400" rtl="0" algn="l">
              <a:spcBef>
                <a:spcPts val="0"/>
              </a:spcBef>
              <a:spcAft>
                <a:spcPts val="0"/>
              </a:spcAft>
              <a:buSzPts val="1800"/>
              <a:buChar char="○"/>
            </a:pPr>
            <a:r>
              <a:rPr lang="en" sz="1800"/>
              <a:t>Explicación de lo que pueden aportar las APIs a un negocio </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09" name="Google Shape;109;p18"/>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10" name="Google Shape;110;p18"/>
          <p:cNvSpPr txBox="1"/>
          <p:nvPr/>
        </p:nvSpPr>
        <p:spPr>
          <a:xfrm>
            <a:off x="863150" y="595450"/>
            <a:ext cx="76905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FUENTES DE INFORMACIÓN APIGEE</a:t>
            </a:r>
            <a:endParaRPr b="1" sz="2600">
              <a:latin typeface="Raleway"/>
              <a:ea typeface="Raleway"/>
              <a:cs typeface="Raleway"/>
              <a:sym typeface="Raleway"/>
            </a:endParaRPr>
          </a:p>
        </p:txBody>
      </p:sp>
      <p:sp>
        <p:nvSpPr>
          <p:cNvPr id="111" name="Google Shape;111;p18"/>
          <p:cNvSpPr txBox="1"/>
          <p:nvPr>
            <p:ph idx="1" type="body"/>
          </p:nvPr>
        </p:nvSpPr>
        <p:spPr>
          <a:xfrm>
            <a:off x="863150" y="1120875"/>
            <a:ext cx="7874400" cy="35910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Apigee (</a:t>
            </a:r>
            <a:r>
              <a:rPr lang="en" u="sng">
                <a:solidFill>
                  <a:schemeClr val="hlink"/>
                </a:solidFill>
                <a:hlinkClick r:id="rId3"/>
              </a:rPr>
              <a:t>www.docs.apigee.com</a:t>
            </a:r>
            <a:r>
              <a:rPr lang="en"/>
              <a:t>)</a:t>
            </a:r>
            <a:endParaRPr/>
          </a:p>
          <a:p>
            <a:pPr indent="-381000" lvl="1" marL="914400" rtl="0" algn="l">
              <a:spcBef>
                <a:spcPts val="0"/>
              </a:spcBef>
              <a:spcAft>
                <a:spcPts val="0"/>
              </a:spcAft>
              <a:buSzPts val="2400"/>
              <a:buChar char="○"/>
            </a:pPr>
            <a:r>
              <a:rPr lang="en"/>
              <a:t>Documentación oficial sobre la </a:t>
            </a:r>
            <a:r>
              <a:rPr lang="en"/>
              <a:t>tecnología</a:t>
            </a:r>
            <a:r>
              <a:rPr lang="en"/>
              <a:t> Apigee</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Wikipedia (</a:t>
            </a:r>
            <a:r>
              <a:rPr lang="en" u="sng">
                <a:solidFill>
                  <a:schemeClr val="hlink"/>
                </a:solidFill>
                <a:hlinkClick r:id="rId4"/>
              </a:rPr>
              <a:t>www.wikipedia.com</a:t>
            </a:r>
            <a:r>
              <a:rPr lang="en"/>
              <a:t>)</a:t>
            </a:r>
            <a:endParaRPr/>
          </a:p>
          <a:p>
            <a:pPr indent="-381000" lvl="1" marL="914400" rtl="0" algn="l">
              <a:spcBef>
                <a:spcPts val="0"/>
              </a:spcBef>
              <a:spcAft>
                <a:spcPts val="0"/>
              </a:spcAft>
              <a:buSzPts val="2400"/>
              <a:buChar char="○"/>
            </a:pPr>
            <a:r>
              <a:rPr lang="en"/>
              <a:t>Información general sobre Apigee</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pic>
        <p:nvPicPr>
          <p:cNvPr id="112" name="Google Shape;112;p18"/>
          <p:cNvPicPr preferRelativeResize="0"/>
          <p:nvPr/>
        </p:nvPicPr>
        <p:blipFill>
          <a:blip r:embed="rId5">
            <a:alphaModFix/>
          </a:blip>
          <a:stretch>
            <a:fillRect/>
          </a:stretch>
        </p:blipFill>
        <p:spPr>
          <a:xfrm>
            <a:off x="6204000" y="3715075"/>
            <a:ext cx="2533550" cy="1042375"/>
          </a:xfrm>
          <a:prstGeom prst="rect">
            <a:avLst/>
          </a:prstGeom>
          <a:noFill/>
          <a:ln>
            <a:noFill/>
          </a:ln>
        </p:spPr>
      </p:pic>
      <p:sp>
        <p:nvSpPr>
          <p:cNvPr id="113" name="Google Shape;113;p18"/>
          <p:cNvSpPr txBox="1"/>
          <p:nvPr>
            <p:ph type="title"/>
          </p:nvPr>
        </p:nvSpPr>
        <p:spPr>
          <a:xfrm>
            <a:off x="3241525" y="95447"/>
            <a:ext cx="2660700" cy="528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a:t>
            </a:r>
            <a:endParaRPr/>
          </a:p>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119" name="Google Shape;119;p19"/>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solidFill>
                  <a:srgbClr val="FF9E00"/>
                </a:solidFill>
              </a:rPr>
              <a:t>‹#›</a:t>
            </a:fld>
            <a:endParaRPr>
              <a:solidFill>
                <a:srgbClr val="FF9E00"/>
              </a:solidFill>
            </a:endParaRPr>
          </a:p>
        </p:txBody>
      </p:sp>
      <p:sp>
        <p:nvSpPr>
          <p:cNvPr id="120" name="Google Shape;120;p19"/>
          <p:cNvSpPr txBox="1"/>
          <p:nvPr/>
        </p:nvSpPr>
        <p:spPr>
          <a:xfrm>
            <a:off x="863150" y="595450"/>
            <a:ext cx="76905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aleway"/>
                <a:ea typeface="Raleway"/>
                <a:cs typeface="Raleway"/>
                <a:sym typeface="Raleway"/>
              </a:rPr>
              <a:t>FUENTES DE INFORMACIÓN WSO2 </a:t>
            </a:r>
            <a:endParaRPr b="1" sz="2600">
              <a:latin typeface="Raleway"/>
              <a:ea typeface="Raleway"/>
              <a:cs typeface="Raleway"/>
              <a:sym typeface="Raleway"/>
            </a:endParaRPr>
          </a:p>
        </p:txBody>
      </p:sp>
      <p:sp>
        <p:nvSpPr>
          <p:cNvPr id="121" name="Google Shape;121;p19"/>
          <p:cNvSpPr txBox="1"/>
          <p:nvPr>
            <p:ph idx="1" type="body"/>
          </p:nvPr>
        </p:nvSpPr>
        <p:spPr>
          <a:xfrm>
            <a:off x="707450" y="774200"/>
            <a:ext cx="8052300" cy="3241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sz="2000"/>
              <a:t>WSO2 (</a:t>
            </a:r>
            <a:r>
              <a:rPr lang="en" sz="2000" u="sng">
                <a:solidFill>
                  <a:schemeClr val="hlink"/>
                </a:solidFill>
                <a:hlinkClick r:id="rId3"/>
              </a:rPr>
              <a:t>www.wso2.com</a:t>
            </a:r>
            <a:r>
              <a:rPr lang="en" sz="2000"/>
              <a:t>)</a:t>
            </a:r>
            <a:endParaRPr sz="2000"/>
          </a:p>
          <a:p>
            <a:pPr indent="-355600" lvl="1" marL="914400" rtl="0" algn="l">
              <a:spcBef>
                <a:spcPts val="0"/>
              </a:spcBef>
              <a:spcAft>
                <a:spcPts val="0"/>
              </a:spcAft>
              <a:buSzPts val="2000"/>
              <a:buChar char="○"/>
            </a:pPr>
            <a:r>
              <a:rPr lang="en" sz="2000"/>
              <a:t>Documentación oficial de la </a:t>
            </a:r>
            <a:r>
              <a:rPr lang="en" sz="2000"/>
              <a:t>tecnología</a:t>
            </a:r>
            <a:r>
              <a:rPr lang="en" sz="2000"/>
              <a:t> WSO2</a:t>
            </a:r>
            <a:endParaRPr sz="2000"/>
          </a:p>
          <a:p>
            <a:pPr indent="-355600" lvl="0" marL="457200" rtl="0" algn="l">
              <a:spcBef>
                <a:spcPts val="0"/>
              </a:spcBef>
              <a:spcAft>
                <a:spcPts val="0"/>
              </a:spcAft>
              <a:buSzPts val="2000"/>
              <a:buChar char="●"/>
            </a:pPr>
            <a:r>
              <a:rPr lang="en" sz="2000"/>
              <a:t>Introducción a WSO2 API Manager (</a:t>
            </a:r>
            <a:r>
              <a:rPr lang="en" sz="2000" u="sng">
                <a:solidFill>
                  <a:schemeClr val="hlink"/>
                </a:solidFill>
                <a:hlinkClick r:id="rId4"/>
              </a:rPr>
              <a:t>www.adictosaltrabajo.com</a:t>
            </a:r>
            <a:r>
              <a:rPr lang="en" sz="2000"/>
              <a:t>)</a:t>
            </a:r>
            <a:endParaRPr sz="2000"/>
          </a:p>
          <a:p>
            <a:pPr indent="-355600" lvl="1" marL="914400" rtl="0" algn="l">
              <a:spcBef>
                <a:spcPts val="0"/>
              </a:spcBef>
              <a:spcAft>
                <a:spcPts val="0"/>
              </a:spcAft>
              <a:buSzPts val="2000"/>
              <a:buChar char="○"/>
            </a:pPr>
            <a:r>
              <a:rPr lang="en" sz="2000"/>
              <a:t>Descripción y ejemplo de uso de WSO2</a:t>
            </a:r>
            <a:endParaRPr sz="2000"/>
          </a:p>
          <a:p>
            <a:pPr indent="-355600" lvl="0" marL="457200" rtl="0" algn="l">
              <a:spcBef>
                <a:spcPts val="0"/>
              </a:spcBef>
              <a:spcAft>
                <a:spcPts val="0"/>
              </a:spcAft>
              <a:buSzPts val="2000"/>
              <a:buChar char="●"/>
            </a:pPr>
            <a:r>
              <a:rPr lang="en" sz="2000"/>
              <a:t>WSO2 API Manager: ¿Qué es y para qué sirve? (</a:t>
            </a:r>
            <a:r>
              <a:rPr lang="en" sz="2000" u="sng">
                <a:solidFill>
                  <a:schemeClr val="hlink"/>
                </a:solidFill>
                <a:hlinkClick r:id="rId5"/>
              </a:rPr>
              <a:t>www.chakray.com</a:t>
            </a:r>
            <a:r>
              <a:rPr lang="en" sz="2000"/>
              <a:t>)</a:t>
            </a:r>
            <a:endParaRPr sz="2000"/>
          </a:p>
          <a:p>
            <a:pPr indent="-355600" lvl="1" marL="914400" rtl="0" algn="l">
              <a:spcBef>
                <a:spcPts val="0"/>
              </a:spcBef>
              <a:spcAft>
                <a:spcPts val="0"/>
              </a:spcAft>
              <a:buSzPts val="2000"/>
              <a:buChar char="○"/>
            </a:pPr>
            <a:r>
              <a:rPr lang="en" sz="2000"/>
              <a:t>Explicación de todas las funciones que se pueden realizar con WSO2</a:t>
            </a:r>
            <a:endParaRPr sz="2000"/>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pic>
        <p:nvPicPr>
          <p:cNvPr id="122" name="Google Shape;122;p19"/>
          <p:cNvPicPr preferRelativeResize="0"/>
          <p:nvPr/>
        </p:nvPicPr>
        <p:blipFill>
          <a:blip r:embed="rId6">
            <a:alphaModFix/>
          </a:blip>
          <a:stretch>
            <a:fillRect/>
          </a:stretch>
        </p:blipFill>
        <p:spPr>
          <a:xfrm>
            <a:off x="6750475" y="3874096"/>
            <a:ext cx="2009250" cy="904175"/>
          </a:xfrm>
          <a:prstGeom prst="rect">
            <a:avLst/>
          </a:prstGeom>
          <a:noFill/>
          <a:ln>
            <a:noFill/>
          </a:ln>
        </p:spPr>
      </p:pic>
      <p:sp>
        <p:nvSpPr>
          <p:cNvPr id="123" name="Google Shape;123;p19"/>
          <p:cNvSpPr txBox="1"/>
          <p:nvPr>
            <p:ph type="title"/>
          </p:nvPr>
        </p:nvSpPr>
        <p:spPr>
          <a:xfrm>
            <a:off x="3241525" y="95447"/>
            <a:ext cx="2660700" cy="528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a:t>
            </a:r>
            <a:endParaRPr/>
          </a:p>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ctrTitle"/>
          </p:nvPr>
        </p:nvSpPr>
        <p:spPr>
          <a:xfrm>
            <a:off x="1933200" y="2510125"/>
            <a:ext cx="5277600" cy="5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FUENTES DE INFORMACIÓN</a:t>
            </a:r>
            <a:endParaRPr/>
          </a:p>
          <a:p>
            <a:pPr indent="0" lvl="0" marL="0" rtl="0" algn="l">
              <a:lnSpc>
                <a:spcPct val="100000"/>
              </a:lnSpc>
              <a:spcBef>
                <a:spcPts val="0"/>
              </a:spcBef>
              <a:spcAft>
                <a:spcPts val="0"/>
              </a:spcAft>
              <a:buSzPts val="2400"/>
              <a:buNone/>
            </a:pPr>
            <a:r>
              <a:t/>
            </a:r>
            <a:endParaRPr/>
          </a:p>
        </p:txBody>
      </p:sp>
      <p:sp>
        <p:nvSpPr>
          <p:cNvPr id="129" name="Google Shape;129;p20"/>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 sz="2400">
                <a:solidFill>
                  <a:srgbClr val="FFFFFF"/>
                </a:solidFill>
                <a:latin typeface="Montserrat"/>
                <a:ea typeface="Montserrat"/>
                <a:cs typeface="Montserrat"/>
                <a:sym typeface="Montserrat"/>
              </a:rPr>
              <a:t>4</a:t>
            </a:r>
            <a:endParaRPr b="1" i="0" sz="2400" u="none" cap="none" strike="noStrike">
              <a:solidFill>
                <a:srgbClr val="FFFFFF"/>
              </a:solidFill>
              <a:latin typeface="Montserrat"/>
              <a:ea typeface="Montserrat"/>
              <a:cs typeface="Montserrat"/>
              <a:sym typeface="Montserrat"/>
            </a:endParaRPr>
          </a:p>
        </p:txBody>
      </p:sp>
      <p:sp>
        <p:nvSpPr>
          <p:cNvPr id="130" name="Google Shape;130;p20"/>
          <p:cNvSpPr txBox="1"/>
          <p:nvPr>
            <p:ph idx="12" type="sldNum"/>
          </p:nvPr>
        </p:nvSpPr>
        <p:spPr>
          <a:xfrm>
            <a:off x="-125" y="4337850"/>
            <a:ext cx="9144000" cy="8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31" name="Google Shape;131;p20"/>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CURSOS NO GRATUITOS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