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5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0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8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62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3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80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306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3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79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32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BDBA-A715-4687-82D7-06B9439D06F5}" type="datetimeFigureOut">
              <a:rPr lang="fi-FI" smtClean="0"/>
              <a:t>20.4.2017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EAFA-51AE-4992-ABD6-2240B9037C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550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91745" y="1479665"/>
            <a:ext cx="5295208" cy="3948546"/>
          </a:xfrm>
          <a:prstGeom prst="rect">
            <a:avLst/>
          </a:prstGeom>
          <a:solidFill>
            <a:srgbClr val="F4F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5" y="2137410"/>
            <a:ext cx="10532224" cy="26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7200" dirty="0" err="1" smtClean="0">
                <a:latin typeface="ISOCPEUR" panose="020B0604020202020204" pitchFamily="34" charset="0"/>
              </a:rPr>
              <a:t>The</a:t>
            </a:r>
            <a:r>
              <a:rPr lang="fi-FI" sz="7200" dirty="0" smtClean="0">
                <a:latin typeface="ISOCPEUR" panose="020B0604020202020204" pitchFamily="34" charset="0"/>
              </a:rPr>
              <a:t> ”</a:t>
            </a:r>
            <a:r>
              <a:rPr lang="fi-FI" sz="7200" dirty="0" err="1" smtClean="0">
                <a:latin typeface="ISOCPEUR" panose="020B0604020202020204" pitchFamily="34" charset="0"/>
              </a:rPr>
              <a:t>staff</a:t>
            </a:r>
            <a:r>
              <a:rPr lang="fi-FI" sz="7200" dirty="0" smtClean="0">
                <a:latin typeface="ISOCPEUR" panose="020B0604020202020204" pitchFamily="34" charset="0"/>
              </a:rPr>
              <a:t>”</a:t>
            </a:r>
            <a:endParaRPr lang="fi-FI" sz="7200" dirty="0">
              <a:latin typeface="ISOCPEUR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Arial Narrow" panose="020B0606020202030204" pitchFamily="34" charset="0"/>
              </a:rPr>
              <a:t>Laura Haro, CEO</a:t>
            </a:r>
          </a:p>
          <a:p>
            <a:r>
              <a:rPr lang="fi-FI" dirty="0" smtClean="0">
                <a:latin typeface="Arial Narrow" panose="020B0606020202030204" pitchFamily="34" charset="0"/>
              </a:rPr>
              <a:t>Noora Pohjalainen, Restaurant </a:t>
            </a:r>
            <a:r>
              <a:rPr lang="fi-FI" dirty="0" err="1" smtClean="0">
                <a:latin typeface="Arial Narrow" panose="020B0606020202030204" pitchFamily="34" charset="0"/>
              </a:rPr>
              <a:t>Manager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smtClean="0">
                <a:latin typeface="Arial Narrow" panose="020B0606020202030204" pitchFamily="34" charset="0"/>
              </a:rPr>
              <a:t>Mariel Malinen, </a:t>
            </a:r>
            <a:r>
              <a:rPr lang="fi-FI" dirty="0" err="1" smtClean="0">
                <a:latin typeface="Arial Narrow" panose="020B0606020202030204" pitchFamily="34" charset="0"/>
              </a:rPr>
              <a:t>Chef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smtClean="0">
                <a:latin typeface="Arial Narrow" panose="020B0606020202030204" pitchFamily="34" charset="0"/>
              </a:rPr>
              <a:t>Noora Salonen, </a:t>
            </a:r>
            <a:r>
              <a:rPr lang="fi-FI" dirty="0" err="1" smtClean="0">
                <a:latin typeface="Arial Narrow" panose="020B0606020202030204" pitchFamily="34" charset="0"/>
              </a:rPr>
              <a:t>Waitress</a:t>
            </a:r>
            <a:endParaRPr lang="fi-FI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4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7200" dirty="0" smtClean="0">
                <a:latin typeface="ISOCPEUR" panose="020B0604020202020204" pitchFamily="34" charset="0"/>
              </a:rPr>
              <a:t>Idea for </a:t>
            </a:r>
            <a:r>
              <a:rPr lang="fi-FI" sz="7200" dirty="0" err="1" smtClean="0">
                <a:latin typeface="ISOCPEUR" panose="020B0604020202020204" pitchFamily="34" charset="0"/>
              </a:rPr>
              <a:t>web</a:t>
            </a:r>
            <a:r>
              <a:rPr lang="fi-FI" sz="7200" dirty="0" smtClean="0">
                <a:latin typeface="ISOCPEUR" panose="020B0604020202020204" pitchFamily="34" charset="0"/>
              </a:rPr>
              <a:t> </a:t>
            </a:r>
            <a:r>
              <a:rPr lang="fi-FI" sz="7200" dirty="0" err="1" smtClean="0">
                <a:latin typeface="ISOCPEUR" panose="020B0604020202020204" pitchFamily="34" charset="0"/>
              </a:rPr>
              <a:t>pages</a:t>
            </a:r>
            <a:endParaRPr lang="fi-FI" sz="7200" dirty="0">
              <a:latin typeface="ISOCPEUR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Arial Narrow" panose="020B0606020202030204" pitchFamily="34" charset="0"/>
              </a:rPr>
              <a:t>Web </a:t>
            </a:r>
            <a:r>
              <a:rPr lang="fi-FI" dirty="0" err="1" smtClean="0">
                <a:latin typeface="Arial Narrow" panose="020B0606020202030204" pitchFamily="34" charset="0"/>
              </a:rPr>
              <a:t>pages</a:t>
            </a:r>
            <a:r>
              <a:rPr lang="fi-FI" dirty="0" smtClean="0">
                <a:latin typeface="Arial Narrow" panose="020B0606020202030204" pitchFamily="34" charset="0"/>
              </a:rPr>
              <a:t> for an Indian </a:t>
            </a:r>
            <a:r>
              <a:rPr lang="fi-FI" dirty="0" err="1" smtClean="0">
                <a:latin typeface="Arial Narrow" panose="020B0606020202030204" pitchFamily="34" charset="0"/>
              </a:rPr>
              <a:t>reastaurant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err="1" smtClean="0">
                <a:latin typeface="Arial Narrow" panose="020B0606020202030204" pitchFamily="34" charset="0"/>
              </a:rPr>
              <a:t>Own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experiences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err="1" smtClean="0">
                <a:latin typeface="Arial Narrow" panose="020B0606020202030204" pitchFamily="34" charset="0"/>
              </a:rPr>
              <a:t>Colorful</a:t>
            </a:r>
            <a:r>
              <a:rPr lang="fi-FI" dirty="0" smtClean="0">
                <a:latin typeface="Arial Narrow" panose="020B0606020202030204" pitchFamily="34" charset="0"/>
              </a:rPr>
              <a:t> culture</a:t>
            </a:r>
          </a:p>
          <a:p>
            <a:r>
              <a:rPr lang="fi-FI" dirty="0" err="1" smtClean="0">
                <a:latin typeface="Arial Narrow" panose="020B0606020202030204" pitchFamily="34" charset="0"/>
              </a:rPr>
              <a:t>Tasty</a:t>
            </a:r>
            <a:r>
              <a:rPr lang="fi-FI" dirty="0" smtClean="0">
                <a:latin typeface="Arial Narrow" panose="020B0606020202030204" pitchFamily="34" charset="0"/>
              </a:rPr>
              <a:t> food</a:t>
            </a:r>
          </a:p>
          <a:p>
            <a:r>
              <a:rPr lang="fi-FI" dirty="0" err="1" smtClean="0">
                <a:latin typeface="Arial Narrow" panose="020B0606020202030204" pitchFamily="34" charset="0"/>
              </a:rPr>
              <a:t>Easy</a:t>
            </a:r>
            <a:r>
              <a:rPr lang="fi-FI" dirty="0" smtClean="0">
                <a:latin typeface="Arial Narrow" panose="020B0606020202030204" pitchFamily="34" charset="0"/>
              </a:rPr>
              <a:t> to </a:t>
            </a:r>
            <a:r>
              <a:rPr lang="fi-FI" dirty="0" err="1" smtClean="0">
                <a:latin typeface="Arial Narrow" panose="020B0606020202030204" pitchFamily="34" charset="0"/>
              </a:rPr>
              <a:t>get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good</a:t>
            </a:r>
            <a:r>
              <a:rPr lang="fi-FI" dirty="0" smtClean="0">
                <a:latin typeface="Arial Narrow" panose="020B0606020202030204" pitchFamily="34" charset="0"/>
              </a:rPr>
              <a:t> and </a:t>
            </a:r>
            <a:r>
              <a:rPr lang="fi-FI" dirty="0" err="1" smtClean="0">
                <a:latin typeface="Arial Narrow" panose="020B0606020202030204" pitchFamily="34" charset="0"/>
              </a:rPr>
              <a:t>visual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pictures</a:t>
            </a:r>
            <a:endParaRPr lang="fi-FI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1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51" y="301983"/>
            <a:ext cx="10515600" cy="1325563"/>
          </a:xfrm>
        </p:spPr>
        <p:txBody>
          <a:bodyPr/>
          <a:lstStyle/>
          <a:p>
            <a:r>
              <a:rPr lang="fi-FI" sz="7200" dirty="0" err="1" smtClean="0">
                <a:latin typeface="ISOCPEUR" panose="020B0604020202020204" pitchFamily="34" charset="0"/>
              </a:rPr>
              <a:t>Dinner</a:t>
            </a:r>
            <a:r>
              <a:rPr lang="fi-FI" sz="7200" dirty="0" smtClean="0">
                <a:latin typeface="ISOCPEUR" panose="020B0604020202020204" pitchFamily="34" charset="0"/>
              </a:rPr>
              <a:t> </a:t>
            </a:r>
            <a:r>
              <a:rPr lang="fi-FI" sz="7200" dirty="0" err="1" smtClean="0">
                <a:latin typeface="ISOCPEUR" panose="020B0604020202020204" pitchFamily="34" charset="0"/>
              </a:rPr>
              <a:t>with</a:t>
            </a:r>
            <a:r>
              <a:rPr lang="fi-FI" sz="7200" dirty="0" smtClean="0">
                <a:latin typeface="ISOCPEUR" panose="020B0604020202020204" pitchFamily="34" charset="0"/>
              </a:rPr>
              <a:t> </a:t>
            </a:r>
            <a:r>
              <a:rPr lang="fi-FI" sz="7200" dirty="0" err="1" smtClean="0">
                <a:latin typeface="ISOCPEUR" panose="020B0604020202020204" pitchFamily="34" charset="0"/>
              </a:rPr>
              <a:t>the</a:t>
            </a:r>
            <a:r>
              <a:rPr lang="fi-FI" sz="7200" dirty="0" smtClean="0">
                <a:latin typeface="ISOCPEUR" panose="020B0604020202020204" pitchFamily="34" charset="0"/>
              </a:rPr>
              <a:t> </a:t>
            </a:r>
            <a:r>
              <a:rPr lang="fi-FI" sz="7200" dirty="0" err="1" smtClean="0">
                <a:latin typeface="ISOCPEUR" panose="020B0604020202020204" pitchFamily="34" charset="0"/>
              </a:rPr>
              <a:t>group</a:t>
            </a:r>
            <a:endParaRPr lang="fi-FI" sz="7200" dirty="0">
              <a:latin typeface="ISOCPEUR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Pictures</a:t>
            </a:r>
            <a:r>
              <a:rPr lang="fi-FI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…</a:t>
            </a:r>
            <a:endParaRPr lang="fi-FI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" y="1429468"/>
            <a:ext cx="2992315" cy="532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01" y="1429468"/>
            <a:ext cx="2992315" cy="532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9" y="1431459"/>
            <a:ext cx="2991197" cy="5326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 r="9230"/>
          <a:stretch/>
        </p:blipFill>
        <p:spPr>
          <a:xfrm>
            <a:off x="3089942" y="1429468"/>
            <a:ext cx="2967643" cy="53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7200" dirty="0" smtClean="0">
                <a:latin typeface="ISOCPEUR" panose="020B0604020202020204" pitchFamily="34" charset="0"/>
              </a:rPr>
              <a:t>Idea for </a:t>
            </a:r>
            <a:r>
              <a:rPr lang="fi-FI" sz="7200" dirty="0" err="1" smtClean="0">
                <a:latin typeface="ISOCPEUR" panose="020B0604020202020204" pitchFamily="34" charset="0"/>
              </a:rPr>
              <a:t>web</a:t>
            </a:r>
            <a:r>
              <a:rPr lang="fi-FI" sz="7200" dirty="0" smtClean="0">
                <a:latin typeface="ISOCPEUR" panose="020B0604020202020204" pitchFamily="34" charset="0"/>
              </a:rPr>
              <a:t> </a:t>
            </a:r>
            <a:r>
              <a:rPr lang="fi-FI" sz="7200" dirty="0" err="1" smtClean="0">
                <a:latin typeface="ISOCPEUR" panose="020B0604020202020204" pitchFamily="34" charset="0"/>
              </a:rPr>
              <a:t>pages</a:t>
            </a:r>
            <a:endParaRPr lang="fi-FI" sz="7200" dirty="0">
              <a:latin typeface="ISOCPEUR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Arial Narrow" panose="020B0606020202030204" pitchFamily="34" charset="0"/>
              </a:rPr>
              <a:t>Web </a:t>
            </a:r>
            <a:r>
              <a:rPr lang="fi-FI" dirty="0" err="1" smtClean="0">
                <a:latin typeface="Arial Narrow" panose="020B0606020202030204" pitchFamily="34" charset="0"/>
              </a:rPr>
              <a:t>pages</a:t>
            </a:r>
            <a:r>
              <a:rPr lang="fi-FI" dirty="0" smtClean="0">
                <a:latin typeface="Arial Narrow" panose="020B0606020202030204" pitchFamily="34" charset="0"/>
              </a:rPr>
              <a:t> for an Indian </a:t>
            </a:r>
            <a:r>
              <a:rPr lang="fi-FI" dirty="0" err="1" smtClean="0">
                <a:latin typeface="Arial Narrow" panose="020B0606020202030204" pitchFamily="34" charset="0"/>
              </a:rPr>
              <a:t>reastaurant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err="1" smtClean="0">
                <a:latin typeface="Arial Narrow" panose="020B0606020202030204" pitchFamily="34" charset="0"/>
              </a:rPr>
              <a:t>Own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experiences</a:t>
            </a:r>
            <a:endParaRPr lang="fi-FI" dirty="0" smtClean="0">
              <a:latin typeface="Arial Narrow" panose="020B0606020202030204" pitchFamily="34" charset="0"/>
            </a:endParaRPr>
          </a:p>
          <a:p>
            <a:r>
              <a:rPr lang="fi-FI" dirty="0" err="1" smtClean="0">
                <a:latin typeface="Arial Narrow" panose="020B0606020202030204" pitchFamily="34" charset="0"/>
              </a:rPr>
              <a:t>Colorful</a:t>
            </a:r>
            <a:r>
              <a:rPr lang="fi-FI" dirty="0" smtClean="0">
                <a:latin typeface="Arial Narrow" panose="020B0606020202030204" pitchFamily="34" charset="0"/>
              </a:rPr>
              <a:t> culture</a:t>
            </a:r>
          </a:p>
          <a:p>
            <a:r>
              <a:rPr lang="fi-FI" dirty="0" err="1" smtClean="0">
                <a:latin typeface="Arial Narrow" panose="020B0606020202030204" pitchFamily="34" charset="0"/>
              </a:rPr>
              <a:t>Tasty</a:t>
            </a:r>
            <a:r>
              <a:rPr lang="fi-FI" dirty="0" smtClean="0">
                <a:latin typeface="Arial Narrow" panose="020B0606020202030204" pitchFamily="34" charset="0"/>
              </a:rPr>
              <a:t> food</a:t>
            </a:r>
          </a:p>
          <a:p>
            <a:r>
              <a:rPr lang="fi-FI" dirty="0" err="1" smtClean="0">
                <a:latin typeface="Arial Narrow" panose="020B0606020202030204" pitchFamily="34" charset="0"/>
              </a:rPr>
              <a:t>Easy</a:t>
            </a:r>
            <a:r>
              <a:rPr lang="fi-FI" dirty="0" smtClean="0">
                <a:latin typeface="Arial Narrow" panose="020B0606020202030204" pitchFamily="34" charset="0"/>
              </a:rPr>
              <a:t> to </a:t>
            </a:r>
            <a:r>
              <a:rPr lang="fi-FI" dirty="0" err="1" smtClean="0">
                <a:latin typeface="Arial Narrow" panose="020B0606020202030204" pitchFamily="34" charset="0"/>
              </a:rPr>
              <a:t>get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good</a:t>
            </a:r>
            <a:r>
              <a:rPr lang="fi-FI" dirty="0" smtClean="0">
                <a:latin typeface="Arial Narrow" panose="020B0606020202030204" pitchFamily="34" charset="0"/>
              </a:rPr>
              <a:t> and </a:t>
            </a:r>
            <a:r>
              <a:rPr lang="fi-FI" dirty="0" err="1" smtClean="0">
                <a:latin typeface="Arial Narrow" panose="020B0606020202030204" pitchFamily="34" charset="0"/>
              </a:rPr>
              <a:t>visual</a:t>
            </a:r>
            <a:r>
              <a:rPr lang="fi-FI" dirty="0" smtClean="0">
                <a:latin typeface="Arial Narrow" panose="020B0606020202030204" pitchFamily="34" charset="0"/>
              </a:rPr>
              <a:t> </a:t>
            </a:r>
            <a:r>
              <a:rPr lang="fi-FI" dirty="0" err="1" smtClean="0">
                <a:latin typeface="Arial Narrow" panose="020B0606020202030204" pitchFamily="34" charset="0"/>
              </a:rPr>
              <a:t>pictures</a:t>
            </a:r>
            <a:endParaRPr lang="fi-FI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8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ISOCPEUR</vt:lpstr>
      <vt:lpstr>Office Theme</vt:lpstr>
      <vt:lpstr>PowerPoint Presentation</vt:lpstr>
      <vt:lpstr>The ”staff”</vt:lpstr>
      <vt:lpstr>Idea for web pages</vt:lpstr>
      <vt:lpstr>Dinner with the group</vt:lpstr>
      <vt:lpstr>Idea for web pages</vt:lpstr>
    </vt:vector>
  </TitlesOfParts>
  <Company>Hamk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Haro</dc:creator>
  <cp:lastModifiedBy>Noora Pohjalainen</cp:lastModifiedBy>
  <cp:revision>5</cp:revision>
  <dcterms:created xsi:type="dcterms:W3CDTF">2017-04-20T07:20:37Z</dcterms:created>
  <dcterms:modified xsi:type="dcterms:W3CDTF">2017-04-20T10:03:43Z</dcterms:modified>
</cp:coreProperties>
</file>