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8"/>
    <p:restoredTop sz="94643"/>
  </p:normalViewPr>
  <p:slideViewPr>
    <p:cSldViewPr snapToGrid="0" snapToObjects="1">
      <p:cViewPr varScale="1">
        <p:scale>
          <a:sx n="109" d="100"/>
          <a:sy n="109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5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0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0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7E118-E456-1F40-BBD6-4856F8C7E63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80227A-6F33-064B-8D82-50FEC0AAC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48" t="8059" b="57143"/>
          <a:stretch/>
        </p:blipFill>
        <p:spPr>
          <a:xfrm>
            <a:off x="914401" y="914400"/>
            <a:ext cx="2351314" cy="2068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F47965-95B0-CF44-A417-1A5025357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48" t="7692" b="57509"/>
          <a:stretch/>
        </p:blipFill>
        <p:spPr>
          <a:xfrm>
            <a:off x="4310742" y="914400"/>
            <a:ext cx="2351316" cy="2068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B9FBA1-93AF-2B4F-9A39-6ED9DD2306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48" t="7693" b="51282"/>
          <a:stretch/>
        </p:blipFill>
        <p:spPr>
          <a:xfrm>
            <a:off x="914400" y="3243942"/>
            <a:ext cx="235131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2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BA54BB1-A200-0D40-8916-F53656882243}"/>
              </a:ext>
            </a:extLst>
          </p:cNvPr>
          <p:cNvGrpSpPr/>
          <p:nvPr/>
        </p:nvGrpSpPr>
        <p:grpSpPr>
          <a:xfrm>
            <a:off x="382791" y="544530"/>
            <a:ext cx="3698432" cy="3252156"/>
            <a:chOff x="3814360" y="-1"/>
            <a:chExt cx="3698432" cy="32521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24573E-EBA6-E747-9D8B-1A496F8AC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4360" y="0"/>
              <a:ext cx="2095796" cy="16766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902941-77A0-044D-81F0-00C982D66B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87"/>
            <a:stretch/>
          </p:blipFill>
          <p:spPr>
            <a:xfrm>
              <a:off x="5653302" y="-1"/>
              <a:ext cx="1855045" cy="167663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D4B11F-31F4-254C-AC40-987EDC607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4360" y="1575518"/>
              <a:ext cx="2095796" cy="167663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F9929C-2AF8-0A4D-BEB5-F796888236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275"/>
            <a:stretch/>
          </p:blipFill>
          <p:spPr>
            <a:xfrm>
              <a:off x="5653302" y="1574388"/>
              <a:ext cx="1859490" cy="167663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96D669-F6A1-9849-A03C-2C326D1154ED}"/>
              </a:ext>
            </a:extLst>
          </p:cNvPr>
          <p:cNvGrpSpPr/>
          <p:nvPr/>
        </p:nvGrpSpPr>
        <p:grpSpPr>
          <a:xfrm>
            <a:off x="4572000" y="572695"/>
            <a:ext cx="3708540" cy="3285819"/>
            <a:chOff x="0" y="0"/>
            <a:chExt cx="3708540" cy="328581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5233B3A-9607-5C4C-8537-6F97982C4F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472"/>
            <a:stretch/>
          </p:blipFill>
          <p:spPr>
            <a:xfrm>
              <a:off x="1840388" y="0"/>
              <a:ext cx="1855379" cy="167663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58E1806-4C0C-4643-AA68-540AE316E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1472"/>
            <a:stretch/>
          </p:blipFill>
          <p:spPr>
            <a:xfrm>
              <a:off x="0" y="0"/>
              <a:ext cx="1855378" cy="167663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6555B0-6961-004A-94BE-014E6DC2D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988"/>
            <a:stretch/>
          </p:blipFill>
          <p:spPr>
            <a:xfrm>
              <a:off x="1843027" y="1609182"/>
              <a:ext cx="1865513" cy="167663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14ABCD8-9E11-8F45-8E85-91EE95521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10988"/>
            <a:stretch/>
          </p:blipFill>
          <p:spPr>
            <a:xfrm>
              <a:off x="2428" y="1609181"/>
              <a:ext cx="1865512" cy="1676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48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6CBD82-DE3A-1644-A219-129770594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77" y="295031"/>
            <a:ext cx="4445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6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12013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 Spencer</dc:creator>
  <cp:lastModifiedBy>Laura H Spencer</cp:lastModifiedBy>
  <cp:revision>14</cp:revision>
  <dcterms:created xsi:type="dcterms:W3CDTF">2019-03-25T23:33:40Z</dcterms:created>
  <dcterms:modified xsi:type="dcterms:W3CDTF">2019-04-28T07:22:10Z</dcterms:modified>
</cp:coreProperties>
</file>