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B3CF0-C897-094E-9E6B-4A580E2A2810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340B-950F-1A41-8C8C-D55FCE48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FDD9-C979-C54D-B5C3-854008EE0B6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C09F-CABE-A740-874A-6F5DC99C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63006" y="1753528"/>
            <a:ext cx="6783028" cy="3836858"/>
            <a:chOff x="384220" y="1743254"/>
            <a:chExt cx="6783028" cy="3836858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B9CA1-6DD7-024C-A3F5-57E1481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513713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467253-7E87-674A-B78D-4EFD854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840028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B6B09F-38DE-924F-B103-87FF3D2B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78" y="3331598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0CC7EC-C3D6-7040-8C2B-B5F598C3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4789" y="33303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9EA9D9-0D59-C74F-B5AF-FABF926BCACA}"/>
                </a:ext>
              </a:extLst>
            </p:cNvPr>
            <p:cNvCxnSpPr>
              <a:cxnSpLocks/>
            </p:cNvCxnSpPr>
            <p:nvPr/>
          </p:nvCxnSpPr>
          <p:spPr>
            <a:xfrm>
              <a:off x="3012865" y="332316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7AB478-01CB-9F47-BDBD-82383B0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3774974" y="332050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B14E8E-0FC1-EF4D-B7FA-95B5A9F270D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13" y="332852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F8796B3-7D02-F14E-BC8A-7B1A2702A27F}"/>
                </a:ext>
              </a:extLst>
            </p:cNvPr>
            <p:cNvSpPr/>
            <p:nvPr/>
          </p:nvSpPr>
          <p:spPr>
            <a:xfrm>
              <a:off x="3340519" y="3261167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B4D89F-802A-3743-B67A-11FA6604D65E}"/>
                </a:ext>
              </a:extLst>
            </p:cNvPr>
            <p:cNvCxnSpPr>
              <a:cxnSpLocks/>
            </p:cNvCxnSpPr>
            <p:nvPr/>
          </p:nvCxnSpPr>
          <p:spPr>
            <a:xfrm>
              <a:off x="3953757" y="33212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8" y="5008126"/>
              <a:ext cx="5869777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5" name="40 Conector recto">
              <a:extLst>
                <a:ext uri="{FF2B5EF4-FFF2-40B4-BE49-F238E27FC236}">
                  <a16:creationId xmlns:a16="http://schemas.microsoft.com/office/drawing/2014/main" id="{008BC6FD-E285-AB45-BCAE-D7857035C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294" y="2515143"/>
              <a:ext cx="18811" cy="8983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40 Conector recto">
              <a:extLst>
                <a:ext uri="{FF2B5EF4-FFF2-40B4-BE49-F238E27FC236}">
                  <a16:creationId xmlns:a16="http://schemas.microsoft.com/office/drawing/2014/main" id="{BC17B948-46F4-EF46-A888-00992C3E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712" y="2147194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5861158" cy="1529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endCxn id="496" idx="6"/>
            </p:cNvCxnSpPr>
            <p:nvPr/>
          </p:nvCxnSpPr>
          <p:spPr>
            <a:xfrm flipV="1">
              <a:off x="665551" y="3451427"/>
              <a:ext cx="5832195" cy="11832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429311" y="2097730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2066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369993" y="2483370"/>
              <a:ext cx="796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6-week exposure ends, spawning begins</a:t>
              </a:r>
            </a:p>
          </p:txBody>
        </p:sp>
        <p:cxnSp>
          <p:nvCxnSpPr>
            <p:cNvPr id="115" name="40 Conector recto">
              <a:extLst>
                <a:ext uri="{FF2B5EF4-FFF2-40B4-BE49-F238E27FC236}">
                  <a16:creationId xmlns:a16="http://schemas.microsoft.com/office/drawing/2014/main" id="{8A45D2D2-426C-0D41-8D7D-572C804C4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372" y="2507224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6A9C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6ºC-High Food, 6ºC-Low Food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10ºC-High Food, 10ºC-Low Food</a:t>
              </a:r>
            </a:p>
          </p:txBody>
        </p: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53" y="5328857"/>
              <a:ext cx="128296" cy="1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24108" y="5038313"/>
              <a:ext cx="80520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Offspring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347040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93549" y="2783660"/>
              <a:ext cx="9600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88216" y="2733676"/>
              <a:ext cx="102673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2018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003532-8309-034C-9B46-50513F247E68}"/>
                </a:ext>
              </a:extLst>
            </p:cNvPr>
            <p:cNvSpPr/>
            <p:nvPr/>
          </p:nvSpPr>
          <p:spPr>
            <a:xfrm rot="16200000">
              <a:off x="1885081" y="2835739"/>
              <a:ext cx="87247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435133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351853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81758" y="2798702"/>
              <a:ext cx="86117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806660" y="2840333"/>
              <a:ext cx="88166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(13-week trial only)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  <a:stCxn id="456" idx="0"/>
            </p:cNvCxnSpPr>
            <p:nvPr/>
          </p:nvCxnSpPr>
          <p:spPr>
            <a:xfrm flipV="1">
              <a:off x="5247282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204703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5200751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723225" y="2837913"/>
              <a:ext cx="88166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348054" y="2489653"/>
              <a:ext cx="665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13-week exposure ends,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0641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945817" y="2791486"/>
              <a:ext cx="87247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412589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420538" y="2458556"/>
              <a:ext cx="7467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2161625" y="4031917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509640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699" y="5048910"/>
              <a:ext cx="2524839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13-week trial, larvae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reared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03978" y="3593432"/>
              <a:ext cx="689883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52CCDC5-7400-8E4F-98F3-A4D6B28AB63D}"/>
                </a:ext>
              </a:extLst>
            </p:cNvPr>
            <p:cNvSpPr/>
            <p:nvPr/>
          </p:nvSpPr>
          <p:spPr>
            <a:xfrm>
              <a:off x="3871663" y="3253917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7BFA51B-117C-DD45-9BC4-B36FBBC67913}"/>
                </a:ext>
              </a:extLst>
            </p:cNvPr>
            <p:cNvSpPr/>
            <p:nvPr/>
          </p:nvSpPr>
          <p:spPr>
            <a:xfrm>
              <a:off x="3692880" y="3253150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CE22274-007D-3241-8ACF-C9F684D6221F}"/>
                </a:ext>
              </a:extLst>
            </p:cNvPr>
            <p:cNvSpPr/>
            <p:nvPr/>
          </p:nvSpPr>
          <p:spPr>
            <a:xfrm>
              <a:off x="2930771" y="3255807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C309D42-F7BC-334A-BF9F-4C1266526D04}"/>
                </a:ext>
              </a:extLst>
            </p:cNvPr>
            <p:cNvSpPr/>
            <p:nvPr/>
          </p:nvSpPr>
          <p:spPr>
            <a:xfrm>
              <a:off x="2639953" y="3263017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2B75EC5-9A64-A74B-8D32-7EAB6F51EBF1}"/>
                </a:ext>
              </a:extLst>
            </p:cNvPr>
            <p:cNvSpPr/>
            <p:nvPr/>
          </p:nvSpPr>
          <p:spPr>
            <a:xfrm>
              <a:off x="2095342" y="3264242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8A09358-A0CF-D74E-A0DF-D14A29E738E2}"/>
                </a:ext>
              </a:extLst>
            </p:cNvPr>
            <p:cNvSpPr/>
            <p:nvPr/>
          </p:nvSpPr>
          <p:spPr>
            <a:xfrm>
              <a:off x="1765192" y="3260990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8331B5-D6E3-9E49-870F-89EEDB4C2D8F}"/>
                </a:ext>
              </a:extLst>
            </p:cNvPr>
            <p:cNvSpPr/>
            <p:nvPr/>
          </p:nvSpPr>
          <p:spPr>
            <a:xfrm>
              <a:off x="1448113" y="3260990"/>
              <a:ext cx="29506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5C95C7-A089-5146-9906-C54C52C5C802}"/>
                </a:ext>
              </a:extLst>
            </p:cNvPr>
            <p:cNvSpPr/>
            <p:nvPr/>
          </p:nvSpPr>
          <p:spPr>
            <a:xfrm>
              <a:off x="637380" y="4720509"/>
              <a:ext cx="17916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= weeks gonad sampled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53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Macintosh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1</cp:revision>
  <dcterms:created xsi:type="dcterms:W3CDTF">2019-06-10T21:03:37Z</dcterms:created>
  <dcterms:modified xsi:type="dcterms:W3CDTF">2019-06-10T21:04:01Z</dcterms:modified>
</cp:coreProperties>
</file>