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16" r:id="rId2"/>
    <p:sldId id="260" r:id="rId3"/>
    <p:sldId id="261" r:id="rId4"/>
    <p:sldId id="262" r:id="rId5"/>
    <p:sldId id="264" r:id="rId6"/>
    <p:sldId id="26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3"/>
    <p:restoredTop sz="94643"/>
  </p:normalViewPr>
  <p:slideViewPr>
    <p:cSldViewPr snapToGrid="0" snapToObjects="1">
      <p:cViewPr>
        <p:scale>
          <a:sx n="190" d="100"/>
          <a:sy n="190" d="100"/>
        </p:scale>
        <p:origin x="-816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B845A-8D3D-7546-82B5-222C64D3BA4D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BCB4-C391-0646-B367-4B5FCD2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E118-E456-1F40-BBD6-4856F8C7E63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89902" y="1753528"/>
            <a:ext cx="6578335" cy="3836858"/>
            <a:chOff x="384220" y="1743254"/>
            <a:chExt cx="6578335" cy="3836858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829" y="1849074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40 Conector recto">
              <a:extLst>
                <a:ext uri="{FF2B5EF4-FFF2-40B4-BE49-F238E27FC236}">
                  <a16:creationId xmlns:a16="http://schemas.microsoft.com/office/drawing/2014/main" id="{94E227CE-11C4-024D-ABD6-CF269E8E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599" y="213995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40 Conector recto">
              <a:extLst>
                <a:ext uri="{FF2B5EF4-FFF2-40B4-BE49-F238E27FC236}">
                  <a16:creationId xmlns:a16="http://schemas.microsoft.com/office/drawing/2014/main" id="{3F967D21-B4E5-2E48-B48D-E0965735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81" y="213394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0B9CA1-6DD7-024C-A3F5-57E1481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6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467253-7E87-674A-B78D-4EFD854F5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11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B6B09F-38DE-924F-B103-87FF3D2B0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17781" y="3331598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90CC7EC-C3D6-7040-8C2B-B5F598C34680}"/>
                </a:ext>
              </a:extLst>
            </p:cNvPr>
            <p:cNvCxnSpPr>
              <a:cxnSpLocks/>
            </p:cNvCxnSpPr>
            <p:nvPr/>
          </p:nvCxnSpPr>
          <p:spPr>
            <a:xfrm>
              <a:off x="2473787" y="33303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9EA9D9-0D59-C74F-B5AF-FABF926BCAC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285" y="332316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7AB478-01CB-9F47-BDBD-82383B06936A}"/>
                </a:ext>
              </a:extLst>
            </p:cNvPr>
            <p:cNvCxnSpPr>
              <a:cxnSpLocks/>
            </p:cNvCxnSpPr>
            <p:nvPr/>
          </p:nvCxnSpPr>
          <p:spPr>
            <a:xfrm>
              <a:off x="3640496" y="332050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B14E8E-0FC1-EF4D-B7FA-95B5A9F27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349" y="3320506"/>
              <a:ext cx="978" cy="13817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2B4D89F-802A-3743-B67A-11FA6604D65E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99" y="33212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9" y="5008126"/>
              <a:ext cx="5576104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5"/>
              <a:ext cx="5567916" cy="1529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stCxn id="363" idx="2"/>
              <a:endCxn id="496" idx="6"/>
            </p:cNvCxnSpPr>
            <p:nvPr/>
          </p:nvCxnSpPr>
          <p:spPr>
            <a:xfrm flipV="1">
              <a:off x="629262" y="3451427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357527" y="1795139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2066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3E0CD4-DDCF-8844-898A-A6DF73EE2DE3}"/>
                </a:ext>
              </a:extLst>
            </p:cNvPr>
            <p:cNvSpPr/>
            <p:nvPr/>
          </p:nvSpPr>
          <p:spPr>
            <a:xfrm>
              <a:off x="2479860" y="2111232"/>
              <a:ext cx="7966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47-day exposure ends, spawning begins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6ºC+high-food, 6ºC+low-food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+high-food, 10ºC +low-food</a:t>
              </a:r>
            </a:p>
          </p:txBody>
        </p:sp>
        <p:cxnSp>
          <p:nvCxnSpPr>
            <p:cNvPr id="167" name="40 Conector recto">
              <a:extLst>
                <a:ext uri="{FF2B5EF4-FFF2-40B4-BE49-F238E27FC236}">
                  <a16:creationId xmlns:a16="http://schemas.microsoft.com/office/drawing/2014/main" id="{E4F646D8-78D7-6245-9619-F1E3BF32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53" y="5328857"/>
              <a:ext cx="128296" cy="1"/>
            </a:xfrm>
            <a:prstGeom prst="line">
              <a:avLst/>
            </a:prstGeom>
            <a:ln w="57150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24108" y="5038313"/>
              <a:ext cx="805204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416146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41890" y="2471508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6,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00069" y="2471863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8, 2018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F003532-8309-034C-9B46-50513F247E68}"/>
                </a:ext>
              </a:extLst>
            </p:cNvPr>
            <p:cNvSpPr/>
            <p:nvPr/>
          </p:nvSpPr>
          <p:spPr>
            <a:xfrm rot="16200000">
              <a:off x="1943162" y="2454350"/>
              <a:ext cx="10398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January 24,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364251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24 Elipse">
              <a:extLst>
                <a:ext uri="{FF2B5EF4-FFF2-40B4-BE49-F238E27FC236}">
                  <a16:creationId xmlns:a16="http://schemas.microsoft.com/office/drawing/2014/main" id="{CA8F0316-D2C2-1F4F-A8FE-B4459CE135F3}"/>
                </a:ext>
              </a:extLst>
            </p:cNvPr>
            <p:cNvSpPr/>
            <p:nvPr/>
          </p:nvSpPr>
          <p:spPr>
            <a:xfrm>
              <a:off x="2493616" y="3415320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51024" y="2470263"/>
              <a:ext cx="10608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 28,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717059" y="237581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30,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(82-day trial only)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566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002987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4999035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480707" y="2447479"/>
              <a:ext cx="963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19,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402327" y="2085743"/>
              <a:ext cx="665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82-day exposure ends,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523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589227" y="2724015"/>
              <a:ext cx="10074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- 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123471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158105" y="2385488"/>
              <a:ext cx="8044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 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(35 -days after release)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57984DC-1A3A-C34B-BB77-E61E0D113850}"/>
                </a:ext>
              </a:extLst>
            </p:cNvPr>
            <p:cNvSpPr/>
            <p:nvPr/>
          </p:nvSpPr>
          <p:spPr>
            <a:xfrm>
              <a:off x="2161625" y="4031917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47-day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509640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82-day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700" y="5048910"/>
              <a:ext cx="2227771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82-day trial, larvae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reared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03978" y="3593432"/>
              <a:ext cx="80285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endPara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8331B5-D6E3-9E49-870F-89EEDB4C2D8F}"/>
                </a:ext>
              </a:extLst>
            </p:cNvPr>
            <p:cNvSpPr/>
            <p:nvPr/>
          </p:nvSpPr>
          <p:spPr>
            <a:xfrm>
              <a:off x="869752" y="31755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 30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45C95C7-A089-5146-9906-C54C52C5C802}"/>
                </a:ext>
              </a:extLst>
            </p:cNvPr>
            <p:cNvSpPr/>
            <p:nvPr/>
          </p:nvSpPr>
          <p:spPr>
            <a:xfrm>
              <a:off x="644962" y="4706793"/>
              <a:ext cx="17916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Dates </a:t>
              </a:r>
              <a:r>
                <a:rPr lang="en-US" sz="900" dirty="0" err="1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sampled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902DE0-CD72-E045-A806-E3CF07EAB360}"/>
                </a:ext>
              </a:extLst>
            </p:cNvPr>
            <p:cNvSpPr/>
            <p:nvPr/>
          </p:nvSpPr>
          <p:spPr>
            <a:xfrm>
              <a:off x="1345329" y="31724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 20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FF3352-08C3-5B4D-BAD6-140D7E757B0C}"/>
                </a:ext>
              </a:extLst>
            </p:cNvPr>
            <p:cNvSpPr/>
            <p:nvPr/>
          </p:nvSpPr>
          <p:spPr>
            <a:xfrm>
              <a:off x="1742272" y="317597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3F7BD3-5B0C-A84E-B95F-F29AD8B244BE}"/>
                </a:ext>
              </a:extLst>
            </p:cNvPr>
            <p:cNvSpPr/>
            <p:nvPr/>
          </p:nvSpPr>
          <p:spPr>
            <a:xfrm>
              <a:off x="2158814" y="3177232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23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D51ADE-3028-7644-A08B-224EDB075E11}"/>
                </a:ext>
              </a:extLst>
            </p:cNvPr>
            <p:cNvSpPr/>
            <p:nvPr/>
          </p:nvSpPr>
          <p:spPr>
            <a:xfrm>
              <a:off x="2726060" y="317403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CFEBC5-2A6F-EE4E-ADEA-E5393D5A73F0}"/>
                </a:ext>
              </a:extLst>
            </p:cNvPr>
            <p:cNvSpPr/>
            <p:nvPr/>
          </p:nvSpPr>
          <p:spPr>
            <a:xfrm>
              <a:off x="3057932" y="317023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27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C40E39-6563-1A44-93EE-E54FE7EF1DF3}"/>
                </a:ext>
              </a:extLst>
            </p:cNvPr>
            <p:cNvSpPr/>
            <p:nvPr/>
          </p:nvSpPr>
          <p:spPr>
            <a:xfrm>
              <a:off x="3489919" y="316219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ECF6C7-5A9E-8A46-9102-7B0A299794E1}"/>
                </a:ext>
              </a:extLst>
            </p:cNvPr>
            <p:cNvSpPr/>
            <p:nvPr/>
          </p:nvSpPr>
          <p:spPr>
            <a:xfrm>
              <a:off x="3801624" y="315839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3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0AF64FDD-70D0-6C46-9EBB-3D5FC3D00D94}"/>
              </a:ext>
            </a:extLst>
          </p:cNvPr>
          <p:cNvGrpSpPr/>
          <p:nvPr/>
        </p:nvGrpSpPr>
        <p:grpSpPr>
          <a:xfrm>
            <a:off x="129496" y="284485"/>
            <a:ext cx="8510917" cy="4932025"/>
            <a:chOff x="129496" y="284485"/>
            <a:chExt cx="8510917" cy="49320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07132-0EF3-C045-AD85-4BE035150493}"/>
                </a:ext>
              </a:extLst>
            </p:cNvPr>
            <p:cNvSpPr txBox="1"/>
            <p:nvPr/>
          </p:nvSpPr>
          <p:spPr>
            <a:xfrm>
              <a:off x="965732" y="307154"/>
              <a:ext cx="2111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Predominant Gonad Sex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A0215A-45C1-C74D-BF67-DEB80016112A}"/>
                </a:ext>
              </a:extLst>
            </p:cNvPr>
            <p:cNvSpPr txBox="1"/>
            <p:nvPr/>
          </p:nvSpPr>
          <p:spPr>
            <a:xfrm>
              <a:off x="3255109" y="285798"/>
              <a:ext cx="1625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Oocyte stage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4D9B60-852D-5240-AB7C-E27CF74004EF}"/>
                </a:ext>
              </a:extLst>
            </p:cNvPr>
            <p:cNvSpPr txBox="1"/>
            <p:nvPr/>
          </p:nvSpPr>
          <p:spPr>
            <a:xfrm>
              <a:off x="5858659" y="284485"/>
              <a:ext cx="19232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Spermatocyte Stage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95DEEA-F2B9-9A43-8A23-F6C7C2515277}"/>
                </a:ext>
              </a:extLst>
            </p:cNvPr>
            <p:cNvSpPr txBox="1"/>
            <p:nvPr/>
          </p:nvSpPr>
          <p:spPr>
            <a:xfrm rot="16200000">
              <a:off x="-1041433" y="2652254"/>
              <a:ext cx="26188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of oysters sampled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97F49E-ED87-894F-A586-E05D070035B5}"/>
                </a:ext>
              </a:extLst>
            </p:cNvPr>
            <p:cNvSpPr txBox="1"/>
            <p:nvPr/>
          </p:nvSpPr>
          <p:spPr>
            <a:xfrm>
              <a:off x="7781863" y="841506"/>
              <a:ext cx="519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F4A89C-4D24-044B-943E-BF25BA9085DA}"/>
                </a:ext>
              </a:extLst>
            </p:cNvPr>
            <p:cNvSpPr txBox="1"/>
            <p:nvPr/>
          </p:nvSpPr>
          <p:spPr>
            <a:xfrm>
              <a:off x="7790381" y="156899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5D2404-81C7-7943-8BD8-8E71C8B12EA7}"/>
                </a:ext>
              </a:extLst>
            </p:cNvPr>
            <p:cNvSpPr txBox="1"/>
            <p:nvPr/>
          </p:nvSpPr>
          <p:spPr>
            <a:xfrm>
              <a:off x="7781863" y="244628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79F14D-F9E0-E64F-A4A7-0A0C2444C88B}"/>
                </a:ext>
              </a:extLst>
            </p:cNvPr>
            <p:cNvSpPr txBox="1"/>
            <p:nvPr/>
          </p:nvSpPr>
          <p:spPr>
            <a:xfrm>
              <a:off x="7781863" y="325719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</a:t>
              </a:r>
            </a:p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8A57F2-FD7F-784A-9E42-C15434687ADC}"/>
                </a:ext>
              </a:extLst>
            </p:cNvPr>
            <p:cNvSpPr txBox="1"/>
            <p:nvPr/>
          </p:nvSpPr>
          <p:spPr>
            <a:xfrm>
              <a:off x="7781863" y="408678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</a:t>
              </a:r>
            </a:p>
            <a:p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2FEDB0D-9238-3744-AD6E-0B70C540F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497" y="546096"/>
              <a:ext cx="2408376" cy="428155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B8D1FBD-EF4E-6941-B6F6-564DD8CE7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083" t="56616"/>
            <a:stretch/>
          </p:blipFill>
          <p:spPr>
            <a:xfrm>
              <a:off x="616062" y="4760214"/>
              <a:ext cx="2198811" cy="456296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F2A92A8-2D03-9A46-A9E2-DFE423C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6373" y="546095"/>
              <a:ext cx="2408376" cy="4281559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F4DF0AC4-BAC1-C346-8891-AFA42E0F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1501" y="546095"/>
              <a:ext cx="2408376" cy="428155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5A1C9BD-3FC5-CE4F-AA53-00444A883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7371"/>
            <a:stretch/>
          </p:blipFill>
          <p:spPr>
            <a:xfrm>
              <a:off x="2915913" y="4759539"/>
              <a:ext cx="2408375" cy="456296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397F59C-5DDE-B141-8D4E-46468EF968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7371"/>
            <a:stretch/>
          </p:blipFill>
          <p:spPr>
            <a:xfrm>
              <a:off x="5411502" y="4759539"/>
              <a:ext cx="2408375" cy="456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C29308-3B4B-1B46-8CF7-2E198CCE6CB4}"/>
              </a:ext>
            </a:extLst>
          </p:cNvPr>
          <p:cNvGrpSpPr/>
          <p:nvPr/>
        </p:nvGrpSpPr>
        <p:grpSpPr>
          <a:xfrm>
            <a:off x="267283" y="650057"/>
            <a:ext cx="8096629" cy="5731841"/>
            <a:chOff x="267283" y="650057"/>
            <a:chExt cx="8096629" cy="573184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6DB0C7-3EBA-EB43-973D-68C4A8A9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996" y="807501"/>
              <a:ext cx="3481916" cy="55710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50E2F6F-FD6B-8843-9F23-267DF818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196" y="810832"/>
              <a:ext cx="3133724" cy="55710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AB9524-4327-8B4C-9755-1E46F1968571}"/>
                </a:ext>
              </a:extLst>
            </p:cNvPr>
            <p:cNvSpPr txBox="1"/>
            <p:nvPr/>
          </p:nvSpPr>
          <p:spPr>
            <a:xfrm>
              <a:off x="267291" y="4030807"/>
              <a:ext cx="1241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larvae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day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6DCF3B-86E7-A44B-B087-ED7B4AAB14FF}"/>
                </a:ext>
              </a:extLst>
            </p:cNvPr>
            <p:cNvSpPr txBox="1"/>
            <p:nvPr/>
          </p:nvSpPr>
          <p:spPr>
            <a:xfrm>
              <a:off x="1521100" y="272384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FAF131-2821-3D4A-A92D-052FDDD5E198}"/>
                </a:ext>
              </a:extLst>
            </p:cNvPr>
            <p:cNvSpPr txBox="1"/>
            <p:nvPr/>
          </p:nvSpPr>
          <p:spPr>
            <a:xfrm>
              <a:off x="1521100" y="363173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D3D689-22AB-9345-8074-57F34A0B8DD3}"/>
                </a:ext>
              </a:extLst>
            </p:cNvPr>
            <p:cNvSpPr txBox="1"/>
            <p:nvPr/>
          </p:nvSpPr>
          <p:spPr>
            <a:xfrm>
              <a:off x="1521100" y="455503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4D5BDB-0AEF-974F-86D8-CF501CBC2355}"/>
                </a:ext>
              </a:extLst>
            </p:cNvPr>
            <p:cNvSpPr txBox="1"/>
            <p:nvPr/>
          </p:nvSpPr>
          <p:spPr>
            <a:xfrm>
              <a:off x="1521100" y="547834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4559EE-C4CB-7F4A-8EDF-FF7000044A6D}"/>
                </a:ext>
              </a:extLst>
            </p:cNvPr>
            <p:cNvSpPr txBox="1"/>
            <p:nvPr/>
          </p:nvSpPr>
          <p:spPr>
            <a:xfrm>
              <a:off x="267283" y="1370163"/>
              <a:ext cx="1230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larvae released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D4039AB-1CDA-D240-B7F3-5A328F7ACDA2}"/>
                </a:ext>
              </a:extLst>
            </p:cNvPr>
            <p:cNvSpPr txBox="1"/>
            <p:nvPr/>
          </p:nvSpPr>
          <p:spPr>
            <a:xfrm>
              <a:off x="1915536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47-day trial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E02C528-9156-E147-8B65-6386D79A880C}"/>
                </a:ext>
              </a:extLst>
            </p:cNvPr>
            <p:cNvSpPr txBox="1"/>
            <p:nvPr/>
          </p:nvSpPr>
          <p:spPr>
            <a:xfrm>
              <a:off x="5084864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82-day trial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308FA0-AC67-4F47-956C-4DD21714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2713892"/>
              <a:ext cx="0" cy="35579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8CE5C6-0FD1-CD40-A2B6-D34BCDDFD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765800"/>
              <a:ext cx="0" cy="16726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4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5A485BF-2CC8-0A4E-B998-25462D807492}"/>
              </a:ext>
            </a:extLst>
          </p:cNvPr>
          <p:cNvGrpSpPr/>
          <p:nvPr/>
        </p:nvGrpSpPr>
        <p:grpSpPr>
          <a:xfrm>
            <a:off x="438912" y="676656"/>
            <a:ext cx="6400800" cy="3200400"/>
            <a:chOff x="438912" y="676656"/>
            <a:chExt cx="6400800" cy="32004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F8A3CB9-F168-F94F-A3D7-C8D8A6444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912" y="676656"/>
              <a:ext cx="6400800" cy="3200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84E74-44F2-EB4C-91FB-D0C565F330CB}"/>
                </a:ext>
              </a:extLst>
            </p:cNvPr>
            <p:cNvSpPr txBox="1"/>
            <p:nvPr/>
          </p:nvSpPr>
          <p:spPr>
            <a:xfrm>
              <a:off x="4749842" y="1778808"/>
              <a:ext cx="370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0370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4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88CF4D-AC0B-7140-BEC9-E90780CA102F}"/>
              </a:ext>
            </a:extLst>
          </p:cNvPr>
          <p:cNvGrpSpPr/>
          <p:nvPr/>
        </p:nvGrpSpPr>
        <p:grpSpPr>
          <a:xfrm>
            <a:off x="858117" y="627993"/>
            <a:ext cx="5710849" cy="4572000"/>
            <a:chOff x="858117" y="627993"/>
            <a:chExt cx="5710849" cy="4572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596AB2-7299-1645-8AC0-7C26D3BA9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2566" y="627993"/>
              <a:ext cx="5486400" cy="457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F28CE-1080-A44F-8926-20640D72D144}"/>
                </a:ext>
              </a:extLst>
            </p:cNvPr>
            <p:cNvSpPr txBox="1"/>
            <p:nvPr/>
          </p:nvSpPr>
          <p:spPr>
            <a:xfrm rot="16200000">
              <a:off x="197192" y="2930773"/>
              <a:ext cx="1598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survival</a:t>
              </a:r>
              <a:endPara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C44F2-AE6A-8A42-BAB3-C50AB750ADCD}"/>
                </a:ext>
              </a:extLst>
            </p:cNvPr>
            <p:cNvSpPr txBox="1"/>
            <p:nvPr/>
          </p:nvSpPr>
          <p:spPr>
            <a:xfrm>
              <a:off x="1589020" y="2411392"/>
              <a:ext cx="891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47-day trial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DDA8A-756D-594C-AED6-2E18E0BF7CAF}"/>
                </a:ext>
              </a:extLst>
            </p:cNvPr>
            <p:cNvSpPr txBox="1"/>
            <p:nvPr/>
          </p:nvSpPr>
          <p:spPr>
            <a:xfrm>
              <a:off x="1589020" y="4514582"/>
              <a:ext cx="891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82-day trial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64EB255-77A5-9243-960C-B765454C9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30000" b="21322"/>
          <a:stretch/>
        </p:blipFill>
        <p:spPr>
          <a:xfrm>
            <a:off x="6684580" y="1298609"/>
            <a:ext cx="1487214" cy="22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A99A56-2E10-294D-82A5-698063D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1143000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8BCFE-4C7F-7A4B-9588-3FBA8B44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53655" b="21322"/>
          <a:stretch/>
        </p:blipFill>
        <p:spPr>
          <a:xfrm>
            <a:off x="5171786" y="3623982"/>
            <a:ext cx="1487214" cy="11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80227A-6F33-064B-8D82-50FEC0AA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48" t="8059" b="57143"/>
          <a:stretch/>
        </p:blipFill>
        <p:spPr>
          <a:xfrm>
            <a:off x="914401" y="914400"/>
            <a:ext cx="2351314" cy="2068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47965-95B0-CF44-A417-1A5025357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48" t="7692" b="57509"/>
          <a:stretch/>
        </p:blipFill>
        <p:spPr>
          <a:xfrm>
            <a:off x="4310742" y="914400"/>
            <a:ext cx="2351316" cy="206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9FBA1-93AF-2B4F-9A39-6ED9DD230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48" t="7693" b="51282"/>
          <a:stretch/>
        </p:blipFill>
        <p:spPr>
          <a:xfrm>
            <a:off x="914400" y="3243942"/>
            <a:ext cx="235131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19423</TotalTime>
  <Words>245</Words>
  <Application>Microsoft Macintosh PowerPoint</Application>
  <PresentationFormat>On-screen Show 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26</cp:revision>
  <dcterms:created xsi:type="dcterms:W3CDTF">2019-08-28T07:16:58Z</dcterms:created>
  <dcterms:modified xsi:type="dcterms:W3CDTF">2019-09-10T19:00:05Z</dcterms:modified>
</cp:coreProperties>
</file>