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7AF7-8D26-4D42-ACD0-7A201848717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6F11F-EC2A-4F4E-B6EA-B8510E97C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6F11F-EC2A-4F4E-B6EA-B8510E97C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23,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23,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cap="none" dirty="0" smtClean="0"/>
              <a:t>Genetic characterization of hatchery-produced </a:t>
            </a:r>
            <a:r>
              <a:rPr lang="en-US" sz="3200" i="1" cap="none" dirty="0"/>
              <a:t>O</a:t>
            </a:r>
            <a:r>
              <a:rPr lang="en-US" sz="3200" i="1" cap="none" dirty="0" smtClean="0"/>
              <a:t>strea lurida </a:t>
            </a:r>
            <a:r>
              <a:rPr lang="en-US" sz="3200" cap="none" dirty="0" smtClean="0"/>
              <a:t>in Puget Sound, WA</a:t>
            </a:r>
            <a:endParaRPr lang="en-US" sz="3200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400800" cy="2572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Laura Spencer</a:t>
            </a:r>
          </a:p>
          <a:p>
            <a:r>
              <a:rPr lang="en-US" dirty="0" smtClean="0"/>
              <a:t>Brent </a:t>
            </a:r>
            <a:r>
              <a:rPr lang="en-US" dirty="0" err="1" smtClean="0"/>
              <a:t>Vadopalas</a:t>
            </a:r>
            <a:endParaRPr lang="en-US" dirty="0" smtClean="0"/>
          </a:p>
          <a:p>
            <a:r>
              <a:rPr lang="en-US" dirty="0" smtClean="0"/>
              <a:t>Crystal </a:t>
            </a:r>
            <a:r>
              <a:rPr lang="en-US" dirty="0" err="1" smtClean="0"/>
              <a:t>Simchick</a:t>
            </a:r>
            <a:endParaRPr lang="en-US" dirty="0" smtClean="0"/>
          </a:p>
          <a:p>
            <a:r>
              <a:rPr lang="en-US" dirty="0" smtClean="0"/>
              <a:t>Ryan </a:t>
            </a:r>
            <a:r>
              <a:rPr lang="en-US" dirty="0" err="1" smtClean="0"/>
              <a:t>Crim</a:t>
            </a:r>
            <a:endParaRPr lang="en-US" dirty="0" smtClean="0"/>
          </a:p>
          <a:p>
            <a:r>
              <a:rPr lang="en-US" dirty="0" smtClean="0"/>
              <a:t>Rick Goetz</a:t>
            </a:r>
          </a:p>
          <a:p>
            <a:r>
              <a:rPr lang="en-US" dirty="0" smtClean="0"/>
              <a:t>Steven Roberts</a:t>
            </a:r>
          </a:p>
          <a:p>
            <a:endParaRPr lang="en-US" dirty="0"/>
          </a:p>
          <a:p>
            <a:r>
              <a:rPr lang="en-US" dirty="0"/>
              <a:t>Aquaculture </a:t>
            </a:r>
            <a:r>
              <a:rPr lang="en-US" dirty="0" smtClean="0"/>
              <a:t>America, February 2018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8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Olympia oyster restoration efforts </a:t>
            </a:r>
          </a:p>
          <a:p>
            <a:r>
              <a:rPr lang="en-US" dirty="0" smtClean="0"/>
              <a:t>Hatchery methods through time</a:t>
            </a:r>
          </a:p>
          <a:p>
            <a:r>
              <a:rPr lang="en-US" dirty="0" smtClean="0"/>
              <a:t>Genetic structure in Puget Sound </a:t>
            </a:r>
          </a:p>
          <a:p>
            <a:r>
              <a:rPr lang="en-US" dirty="0" smtClean="0"/>
              <a:t>Microsatellite sampling </a:t>
            </a:r>
          </a:p>
          <a:p>
            <a:r>
              <a:rPr lang="en-US" dirty="0" smtClean="0"/>
              <a:t>Results!</a:t>
            </a:r>
          </a:p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Ostrea lurida in Puget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“Olympia” oyster, native to Pacific Coast</a:t>
            </a:r>
          </a:p>
          <a:p>
            <a:r>
              <a:rPr lang="en-US" dirty="0" smtClean="0"/>
              <a:t>Restoration since 20XX</a:t>
            </a:r>
          </a:p>
          <a:p>
            <a:r>
              <a:rPr lang="en-US" dirty="0" smtClean="0"/>
              <a:t>Restoration is unique</a:t>
            </a:r>
            <a:r>
              <a:rPr lang="en-US" dirty="0"/>
              <a:t> </a:t>
            </a:r>
            <a:r>
              <a:rPr lang="en-US" dirty="0" smtClean="0"/>
              <a:t>- only O. lurida </a:t>
            </a:r>
            <a:r>
              <a:rPr lang="en-US" i="1" dirty="0" smtClean="0"/>
              <a:t>restoration hatchery in the world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83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</TotalTime>
  <Words>83</Words>
  <Application>Microsoft Macintosh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Genetic characterization of hatchery-produced Ostrea lurida in Puget Sound, WA</vt:lpstr>
      <vt:lpstr>Today’s talk </vt:lpstr>
      <vt:lpstr>Ostrea lurida in Puget Sound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characterization of hatchery-produced Ostrea lurida in Puget Sound, WA</dc:title>
  <dc:creator>Laura Spencer</dc:creator>
  <cp:lastModifiedBy>Laura Spencer</cp:lastModifiedBy>
  <cp:revision>3</cp:revision>
  <dcterms:created xsi:type="dcterms:W3CDTF">2018-01-23T08:08:15Z</dcterms:created>
  <dcterms:modified xsi:type="dcterms:W3CDTF">2018-01-23T09:15:23Z</dcterms:modified>
</cp:coreProperties>
</file>