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9"/>
    <p:restoredTop sz="95840"/>
  </p:normalViewPr>
  <p:slideViewPr>
    <p:cSldViewPr snapToGrid="0" snapToObjects="1">
      <p:cViewPr>
        <p:scale>
          <a:sx n="94" d="100"/>
          <a:sy n="94" d="100"/>
        </p:scale>
        <p:origin x="244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54C9E8-1C02-164D-862A-95ABB46A0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23860-9576-7447-8838-432C9C31B5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27E7D-A0D9-6D4F-B996-9B67911C054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51568-6CF4-C641-828B-53553985DF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5FBCF-F836-3D43-ADB8-07A0D59DA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C4CE-C5E4-6C4F-A0A2-5EF29610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2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3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02BB-2ADE-1C40-9BA7-23E5A4F6847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323F-5B4C-EA46-96B2-B906092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94153F6-CCB3-1544-BE34-B03FD4D93C65}"/>
              </a:ext>
            </a:extLst>
          </p:cNvPr>
          <p:cNvGrpSpPr/>
          <p:nvPr/>
        </p:nvGrpSpPr>
        <p:grpSpPr>
          <a:xfrm>
            <a:off x="772972" y="399440"/>
            <a:ext cx="7210935" cy="5375564"/>
            <a:chOff x="772972" y="399440"/>
            <a:chExt cx="7210935" cy="53755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3BD170-91D2-6542-95CB-ED4179A20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52" t="14141" b="15152"/>
            <a:stretch/>
          </p:blipFill>
          <p:spPr>
            <a:xfrm>
              <a:off x="772972" y="399440"/>
              <a:ext cx="7210935" cy="53755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942747-5D20-0F41-B1EA-5D1C14A6CE88}"/>
                </a:ext>
              </a:extLst>
            </p:cNvPr>
            <p:cNvSpPr txBox="1"/>
            <p:nvPr/>
          </p:nvSpPr>
          <p:spPr>
            <a:xfrm>
              <a:off x="6264525" y="2430013"/>
              <a:ext cx="1150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Oakland Bay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3D6D0E-F25E-8043-A8C8-0C47FC287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2753" y="2852313"/>
              <a:ext cx="791959" cy="350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24E53-4E13-D14F-B556-7DBA5EB56495}"/>
                </a:ext>
              </a:extLst>
            </p:cNvPr>
            <p:cNvSpPr/>
            <p:nvPr/>
          </p:nvSpPr>
          <p:spPr>
            <a:xfrm>
              <a:off x="6298709" y="2492450"/>
              <a:ext cx="119641" cy="1196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F91805-02C0-0849-A889-ECE49C86C9CB}"/>
                </a:ext>
              </a:extLst>
            </p:cNvPr>
            <p:cNvSpPr txBox="1"/>
            <p:nvPr/>
          </p:nvSpPr>
          <p:spPr>
            <a:xfrm>
              <a:off x="1685017" y="596600"/>
              <a:ext cx="57739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Locations in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Washingotn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State where </a:t>
              </a:r>
              <a:r>
                <a:rPr lang="en-US" sz="11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Polydora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websteri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was positively identified in 2017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1D2E05-A536-084D-BEC6-8940BA825081}"/>
              </a:ext>
            </a:extLst>
          </p:cNvPr>
          <p:cNvSpPr txBox="1"/>
          <p:nvPr/>
        </p:nvSpPr>
        <p:spPr>
          <a:xfrm>
            <a:off x="6378056" y="2689332"/>
            <a:ext cx="936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Totten Inlet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E5B7F9-C302-584B-B90F-9A8D8FB753AC}"/>
              </a:ext>
            </a:extLst>
          </p:cNvPr>
          <p:cNvSpPr/>
          <p:nvPr/>
        </p:nvSpPr>
        <p:spPr>
          <a:xfrm>
            <a:off x="6304805" y="2751769"/>
            <a:ext cx="119641" cy="119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4C7C755-A1CF-F641-BAD1-66D6378B845D}"/>
              </a:ext>
            </a:extLst>
          </p:cNvPr>
          <p:cNvSpPr/>
          <p:nvPr/>
        </p:nvSpPr>
        <p:spPr>
          <a:xfrm>
            <a:off x="2012950" y="3413125"/>
            <a:ext cx="282575" cy="219075"/>
          </a:xfrm>
          <a:custGeom>
            <a:avLst/>
            <a:gdLst>
              <a:gd name="connsiteX0" fmla="*/ 282575 w 282575"/>
              <a:gd name="connsiteY0" fmla="*/ 98425 h 219075"/>
              <a:gd name="connsiteX1" fmla="*/ 190500 w 282575"/>
              <a:gd name="connsiteY1" fmla="*/ 76200 h 219075"/>
              <a:gd name="connsiteX2" fmla="*/ 127000 w 282575"/>
              <a:gd name="connsiteY2" fmla="*/ 69850 h 219075"/>
              <a:gd name="connsiteX3" fmla="*/ 101600 w 282575"/>
              <a:gd name="connsiteY3" fmla="*/ 22225 h 219075"/>
              <a:gd name="connsiteX4" fmla="*/ 44450 w 282575"/>
              <a:gd name="connsiteY4" fmla="*/ 0 h 219075"/>
              <a:gd name="connsiteX5" fmla="*/ 15875 w 282575"/>
              <a:gd name="connsiteY5" fmla="*/ 19050 h 219075"/>
              <a:gd name="connsiteX6" fmla="*/ 15875 w 282575"/>
              <a:gd name="connsiteY6" fmla="*/ 63500 h 219075"/>
              <a:gd name="connsiteX7" fmla="*/ 28575 w 282575"/>
              <a:gd name="connsiteY7" fmla="*/ 104775 h 219075"/>
              <a:gd name="connsiteX8" fmla="*/ 6350 w 282575"/>
              <a:gd name="connsiteY8" fmla="*/ 120650 h 219075"/>
              <a:gd name="connsiteX9" fmla="*/ 0 w 282575"/>
              <a:gd name="connsiteY9" fmla="*/ 136525 h 219075"/>
              <a:gd name="connsiteX10" fmla="*/ 25400 w 282575"/>
              <a:gd name="connsiteY10" fmla="*/ 168275 h 219075"/>
              <a:gd name="connsiteX11" fmla="*/ 25400 w 282575"/>
              <a:gd name="connsiteY11" fmla="*/ 168275 h 219075"/>
              <a:gd name="connsiteX12" fmla="*/ 57150 w 282575"/>
              <a:gd name="connsiteY12" fmla="*/ 174625 h 219075"/>
              <a:gd name="connsiteX13" fmla="*/ 50800 w 282575"/>
              <a:gd name="connsiteY13" fmla="*/ 193675 h 219075"/>
              <a:gd name="connsiteX14" fmla="*/ 79375 w 282575"/>
              <a:gd name="connsiteY14" fmla="*/ 219075 h 219075"/>
              <a:gd name="connsiteX15" fmla="*/ 95250 w 282575"/>
              <a:gd name="connsiteY15" fmla="*/ 215900 h 219075"/>
              <a:gd name="connsiteX16" fmla="*/ 82550 w 282575"/>
              <a:gd name="connsiteY16" fmla="*/ 190500 h 219075"/>
              <a:gd name="connsiteX17" fmla="*/ 98425 w 282575"/>
              <a:gd name="connsiteY17" fmla="*/ 168275 h 219075"/>
              <a:gd name="connsiteX18" fmla="*/ 133350 w 282575"/>
              <a:gd name="connsiteY18" fmla="*/ 165100 h 219075"/>
              <a:gd name="connsiteX19" fmla="*/ 142875 w 282575"/>
              <a:gd name="connsiteY19" fmla="*/ 139700 h 219075"/>
              <a:gd name="connsiteX20" fmla="*/ 225425 w 282575"/>
              <a:gd name="connsiteY20" fmla="*/ 123825 h 219075"/>
              <a:gd name="connsiteX21" fmla="*/ 282575 w 282575"/>
              <a:gd name="connsiteY21" fmla="*/ 9842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2575" h="219075">
                <a:moveTo>
                  <a:pt x="282575" y="98425"/>
                </a:moveTo>
                <a:lnTo>
                  <a:pt x="190500" y="76200"/>
                </a:lnTo>
                <a:lnTo>
                  <a:pt x="127000" y="69850"/>
                </a:lnTo>
                <a:lnTo>
                  <a:pt x="101600" y="22225"/>
                </a:lnTo>
                <a:lnTo>
                  <a:pt x="44450" y="0"/>
                </a:lnTo>
                <a:lnTo>
                  <a:pt x="15875" y="19050"/>
                </a:lnTo>
                <a:lnTo>
                  <a:pt x="15875" y="63500"/>
                </a:lnTo>
                <a:lnTo>
                  <a:pt x="28575" y="104775"/>
                </a:lnTo>
                <a:lnTo>
                  <a:pt x="6350" y="120650"/>
                </a:lnTo>
                <a:lnTo>
                  <a:pt x="0" y="136525"/>
                </a:lnTo>
                <a:lnTo>
                  <a:pt x="25400" y="168275"/>
                </a:lnTo>
                <a:lnTo>
                  <a:pt x="25400" y="168275"/>
                </a:lnTo>
                <a:lnTo>
                  <a:pt x="57150" y="174625"/>
                </a:lnTo>
                <a:lnTo>
                  <a:pt x="50800" y="193675"/>
                </a:lnTo>
                <a:lnTo>
                  <a:pt x="79375" y="219075"/>
                </a:lnTo>
                <a:lnTo>
                  <a:pt x="95250" y="215900"/>
                </a:lnTo>
                <a:lnTo>
                  <a:pt x="82550" y="190500"/>
                </a:lnTo>
                <a:lnTo>
                  <a:pt x="98425" y="168275"/>
                </a:lnTo>
                <a:lnTo>
                  <a:pt x="133350" y="165100"/>
                </a:lnTo>
                <a:lnTo>
                  <a:pt x="142875" y="139700"/>
                </a:lnTo>
                <a:lnTo>
                  <a:pt x="225425" y="123825"/>
                </a:lnTo>
                <a:lnTo>
                  <a:pt x="282575" y="98425"/>
                </a:lnTo>
                <a:close/>
              </a:path>
            </a:pathLst>
          </a:custGeom>
          <a:solidFill>
            <a:schemeClr val="accent2">
              <a:alpha val="33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56DE687-6F6C-1D49-82C5-C400D9BC3A1C}"/>
              </a:ext>
            </a:extLst>
          </p:cNvPr>
          <p:cNvSpPr/>
          <p:nvPr/>
        </p:nvSpPr>
        <p:spPr>
          <a:xfrm>
            <a:off x="2066925" y="3746500"/>
            <a:ext cx="215900" cy="425450"/>
          </a:xfrm>
          <a:custGeom>
            <a:avLst/>
            <a:gdLst>
              <a:gd name="connsiteX0" fmla="*/ 0 w 215900"/>
              <a:gd name="connsiteY0" fmla="*/ 22225 h 425450"/>
              <a:gd name="connsiteX1" fmla="*/ 44450 w 215900"/>
              <a:gd name="connsiteY1" fmla="*/ 44450 h 425450"/>
              <a:gd name="connsiteX2" fmla="*/ 95250 w 215900"/>
              <a:gd name="connsiteY2" fmla="*/ 57150 h 425450"/>
              <a:gd name="connsiteX3" fmla="*/ 88900 w 215900"/>
              <a:gd name="connsiteY3" fmla="*/ 19050 h 425450"/>
              <a:gd name="connsiteX4" fmla="*/ 127000 w 215900"/>
              <a:gd name="connsiteY4" fmla="*/ 34925 h 425450"/>
              <a:gd name="connsiteX5" fmla="*/ 139700 w 215900"/>
              <a:gd name="connsiteY5" fmla="*/ 28575 h 425450"/>
              <a:gd name="connsiteX6" fmla="*/ 139700 w 215900"/>
              <a:gd name="connsiteY6" fmla="*/ 28575 h 425450"/>
              <a:gd name="connsiteX7" fmla="*/ 155575 w 215900"/>
              <a:gd name="connsiteY7" fmla="*/ 0 h 425450"/>
              <a:gd name="connsiteX8" fmla="*/ 168275 w 215900"/>
              <a:gd name="connsiteY8" fmla="*/ 22225 h 425450"/>
              <a:gd name="connsiteX9" fmla="*/ 215900 w 215900"/>
              <a:gd name="connsiteY9" fmla="*/ 69850 h 425450"/>
              <a:gd name="connsiteX10" fmla="*/ 215900 w 215900"/>
              <a:gd name="connsiteY10" fmla="*/ 69850 h 425450"/>
              <a:gd name="connsiteX11" fmla="*/ 187325 w 215900"/>
              <a:gd name="connsiteY11" fmla="*/ 60325 h 425450"/>
              <a:gd name="connsiteX12" fmla="*/ 136525 w 215900"/>
              <a:gd name="connsiteY12" fmla="*/ 88900 h 425450"/>
              <a:gd name="connsiteX13" fmla="*/ 130175 w 215900"/>
              <a:gd name="connsiteY13" fmla="*/ 127000 h 425450"/>
              <a:gd name="connsiteX14" fmla="*/ 139700 w 215900"/>
              <a:gd name="connsiteY14" fmla="*/ 152400 h 425450"/>
              <a:gd name="connsiteX15" fmla="*/ 139700 w 215900"/>
              <a:gd name="connsiteY15" fmla="*/ 152400 h 425450"/>
              <a:gd name="connsiteX16" fmla="*/ 107950 w 215900"/>
              <a:gd name="connsiteY16" fmla="*/ 139700 h 425450"/>
              <a:gd name="connsiteX17" fmla="*/ 114300 w 215900"/>
              <a:gd name="connsiteY17" fmla="*/ 168275 h 425450"/>
              <a:gd name="connsiteX18" fmla="*/ 136525 w 215900"/>
              <a:gd name="connsiteY18" fmla="*/ 193675 h 425450"/>
              <a:gd name="connsiteX19" fmla="*/ 146050 w 215900"/>
              <a:gd name="connsiteY19" fmla="*/ 228600 h 425450"/>
              <a:gd name="connsiteX20" fmla="*/ 152400 w 215900"/>
              <a:gd name="connsiteY20" fmla="*/ 273050 h 425450"/>
              <a:gd name="connsiteX21" fmla="*/ 120650 w 215900"/>
              <a:gd name="connsiteY21" fmla="*/ 295275 h 425450"/>
              <a:gd name="connsiteX22" fmla="*/ 114300 w 215900"/>
              <a:gd name="connsiteY22" fmla="*/ 314325 h 425450"/>
              <a:gd name="connsiteX23" fmla="*/ 142875 w 215900"/>
              <a:gd name="connsiteY23" fmla="*/ 368300 h 425450"/>
              <a:gd name="connsiteX24" fmla="*/ 142875 w 215900"/>
              <a:gd name="connsiteY24" fmla="*/ 368300 h 425450"/>
              <a:gd name="connsiteX25" fmla="*/ 117475 w 215900"/>
              <a:gd name="connsiteY25" fmla="*/ 381000 h 425450"/>
              <a:gd name="connsiteX26" fmla="*/ 117475 w 215900"/>
              <a:gd name="connsiteY26" fmla="*/ 381000 h 425450"/>
              <a:gd name="connsiteX27" fmla="*/ 101600 w 215900"/>
              <a:gd name="connsiteY27" fmla="*/ 425450 h 425450"/>
              <a:gd name="connsiteX28" fmla="*/ 82550 w 215900"/>
              <a:gd name="connsiteY28" fmla="*/ 419100 h 425450"/>
              <a:gd name="connsiteX29" fmla="*/ 66675 w 215900"/>
              <a:gd name="connsiteY29" fmla="*/ 425450 h 425450"/>
              <a:gd name="connsiteX30" fmla="*/ 60325 w 215900"/>
              <a:gd name="connsiteY30" fmla="*/ 406400 h 425450"/>
              <a:gd name="connsiteX31" fmla="*/ 60325 w 215900"/>
              <a:gd name="connsiteY31" fmla="*/ 339725 h 425450"/>
              <a:gd name="connsiteX32" fmla="*/ 47625 w 215900"/>
              <a:gd name="connsiteY32" fmla="*/ 301625 h 425450"/>
              <a:gd name="connsiteX33" fmla="*/ 57150 w 215900"/>
              <a:gd name="connsiteY33" fmla="*/ 203200 h 425450"/>
              <a:gd name="connsiteX34" fmla="*/ 34925 w 215900"/>
              <a:gd name="connsiteY34" fmla="*/ 149225 h 425450"/>
              <a:gd name="connsiteX35" fmla="*/ 41275 w 215900"/>
              <a:gd name="connsiteY35" fmla="*/ 127000 h 425450"/>
              <a:gd name="connsiteX36" fmla="*/ 22225 w 215900"/>
              <a:gd name="connsiteY36" fmla="*/ 133350 h 425450"/>
              <a:gd name="connsiteX37" fmla="*/ 0 w 215900"/>
              <a:gd name="connsiteY37" fmla="*/ 22225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5900" h="425450">
                <a:moveTo>
                  <a:pt x="0" y="22225"/>
                </a:moveTo>
                <a:lnTo>
                  <a:pt x="44450" y="44450"/>
                </a:lnTo>
                <a:lnTo>
                  <a:pt x="95250" y="57150"/>
                </a:lnTo>
                <a:lnTo>
                  <a:pt x="88900" y="19050"/>
                </a:lnTo>
                <a:lnTo>
                  <a:pt x="127000" y="34925"/>
                </a:lnTo>
                <a:lnTo>
                  <a:pt x="139700" y="28575"/>
                </a:lnTo>
                <a:lnTo>
                  <a:pt x="139700" y="28575"/>
                </a:lnTo>
                <a:lnTo>
                  <a:pt x="155575" y="0"/>
                </a:lnTo>
                <a:lnTo>
                  <a:pt x="168275" y="22225"/>
                </a:lnTo>
                <a:lnTo>
                  <a:pt x="215900" y="69850"/>
                </a:lnTo>
                <a:lnTo>
                  <a:pt x="215900" y="69850"/>
                </a:lnTo>
                <a:lnTo>
                  <a:pt x="187325" y="60325"/>
                </a:lnTo>
                <a:lnTo>
                  <a:pt x="136525" y="88900"/>
                </a:lnTo>
                <a:lnTo>
                  <a:pt x="130175" y="127000"/>
                </a:lnTo>
                <a:lnTo>
                  <a:pt x="139700" y="152400"/>
                </a:lnTo>
                <a:lnTo>
                  <a:pt x="139700" y="152400"/>
                </a:lnTo>
                <a:lnTo>
                  <a:pt x="107950" y="139700"/>
                </a:lnTo>
                <a:lnTo>
                  <a:pt x="114300" y="168275"/>
                </a:lnTo>
                <a:lnTo>
                  <a:pt x="136525" y="193675"/>
                </a:lnTo>
                <a:lnTo>
                  <a:pt x="146050" y="228600"/>
                </a:lnTo>
                <a:lnTo>
                  <a:pt x="152400" y="273050"/>
                </a:lnTo>
                <a:lnTo>
                  <a:pt x="120650" y="295275"/>
                </a:lnTo>
                <a:lnTo>
                  <a:pt x="114300" y="314325"/>
                </a:lnTo>
                <a:lnTo>
                  <a:pt x="142875" y="368300"/>
                </a:lnTo>
                <a:lnTo>
                  <a:pt x="142875" y="368300"/>
                </a:lnTo>
                <a:lnTo>
                  <a:pt x="117475" y="381000"/>
                </a:lnTo>
                <a:lnTo>
                  <a:pt x="117475" y="381000"/>
                </a:lnTo>
                <a:lnTo>
                  <a:pt x="101600" y="425450"/>
                </a:lnTo>
                <a:lnTo>
                  <a:pt x="82550" y="419100"/>
                </a:lnTo>
                <a:lnTo>
                  <a:pt x="66675" y="425450"/>
                </a:lnTo>
                <a:lnTo>
                  <a:pt x="60325" y="406400"/>
                </a:lnTo>
                <a:lnTo>
                  <a:pt x="60325" y="339725"/>
                </a:lnTo>
                <a:lnTo>
                  <a:pt x="47625" y="301625"/>
                </a:lnTo>
                <a:lnTo>
                  <a:pt x="57150" y="203200"/>
                </a:lnTo>
                <a:lnTo>
                  <a:pt x="34925" y="149225"/>
                </a:lnTo>
                <a:lnTo>
                  <a:pt x="41275" y="127000"/>
                </a:lnTo>
                <a:lnTo>
                  <a:pt x="22225" y="133350"/>
                </a:lnTo>
                <a:lnTo>
                  <a:pt x="0" y="22225"/>
                </a:lnTo>
                <a:close/>
              </a:path>
            </a:pathLst>
          </a:custGeom>
          <a:solidFill>
            <a:schemeClr val="accent2">
              <a:alpha val="36000"/>
            </a:schemeClr>
          </a:solidFill>
          <a:ln>
            <a:solidFill>
              <a:schemeClr val="accent2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7A757A5-C665-784A-9AA8-92313154A2E4}"/>
              </a:ext>
            </a:extLst>
          </p:cNvPr>
          <p:cNvSpPr/>
          <p:nvPr/>
        </p:nvSpPr>
        <p:spPr>
          <a:xfrm>
            <a:off x="2781300" y="2403475"/>
            <a:ext cx="454025" cy="673100"/>
          </a:xfrm>
          <a:custGeom>
            <a:avLst/>
            <a:gdLst>
              <a:gd name="connsiteX0" fmla="*/ 387350 w 454025"/>
              <a:gd name="connsiteY0" fmla="*/ 12700 h 673100"/>
              <a:gd name="connsiteX1" fmla="*/ 419100 w 454025"/>
              <a:gd name="connsiteY1" fmla="*/ 0 h 673100"/>
              <a:gd name="connsiteX2" fmla="*/ 438150 w 454025"/>
              <a:gd name="connsiteY2" fmla="*/ 25400 h 673100"/>
              <a:gd name="connsiteX3" fmla="*/ 450850 w 454025"/>
              <a:gd name="connsiteY3" fmla="*/ 73025 h 673100"/>
              <a:gd name="connsiteX4" fmla="*/ 454025 w 454025"/>
              <a:gd name="connsiteY4" fmla="*/ 127000 h 673100"/>
              <a:gd name="connsiteX5" fmla="*/ 444500 w 454025"/>
              <a:gd name="connsiteY5" fmla="*/ 69850 h 673100"/>
              <a:gd name="connsiteX6" fmla="*/ 419100 w 454025"/>
              <a:gd name="connsiteY6" fmla="*/ 88900 h 673100"/>
              <a:gd name="connsiteX7" fmla="*/ 403225 w 454025"/>
              <a:gd name="connsiteY7" fmla="*/ 117475 h 673100"/>
              <a:gd name="connsiteX8" fmla="*/ 374650 w 454025"/>
              <a:gd name="connsiteY8" fmla="*/ 146050 h 673100"/>
              <a:gd name="connsiteX9" fmla="*/ 365125 w 454025"/>
              <a:gd name="connsiteY9" fmla="*/ 180975 h 673100"/>
              <a:gd name="connsiteX10" fmla="*/ 336550 w 454025"/>
              <a:gd name="connsiteY10" fmla="*/ 200025 h 673100"/>
              <a:gd name="connsiteX11" fmla="*/ 317500 w 454025"/>
              <a:gd name="connsiteY11" fmla="*/ 250825 h 673100"/>
              <a:gd name="connsiteX12" fmla="*/ 317500 w 454025"/>
              <a:gd name="connsiteY12" fmla="*/ 292100 h 673100"/>
              <a:gd name="connsiteX13" fmla="*/ 317500 w 454025"/>
              <a:gd name="connsiteY13" fmla="*/ 292100 h 673100"/>
              <a:gd name="connsiteX14" fmla="*/ 273050 w 454025"/>
              <a:gd name="connsiteY14" fmla="*/ 327025 h 673100"/>
              <a:gd name="connsiteX15" fmla="*/ 254000 w 454025"/>
              <a:gd name="connsiteY15" fmla="*/ 330200 h 673100"/>
              <a:gd name="connsiteX16" fmla="*/ 254000 w 454025"/>
              <a:gd name="connsiteY16" fmla="*/ 330200 h 673100"/>
              <a:gd name="connsiteX17" fmla="*/ 254000 w 454025"/>
              <a:gd name="connsiteY17" fmla="*/ 330200 h 673100"/>
              <a:gd name="connsiteX18" fmla="*/ 187325 w 454025"/>
              <a:gd name="connsiteY18" fmla="*/ 346075 h 673100"/>
              <a:gd name="connsiteX19" fmla="*/ 177800 w 454025"/>
              <a:gd name="connsiteY19" fmla="*/ 381000 h 673100"/>
              <a:gd name="connsiteX20" fmla="*/ 146050 w 454025"/>
              <a:gd name="connsiteY20" fmla="*/ 400050 h 673100"/>
              <a:gd name="connsiteX21" fmla="*/ 133350 w 454025"/>
              <a:gd name="connsiteY21" fmla="*/ 431800 h 673100"/>
              <a:gd name="connsiteX22" fmla="*/ 101600 w 454025"/>
              <a:gd name="connsiteY22" fmla="*/ 463550 h 673100"/>
              <a:gd name="connsiteX23" fmla="*/ 73025 w 454025"/>
              <a:gd name="connsiteY23" fmla="*/ 542925 h 673100"/>
              <a:gd name="connsiteX24" fmla="*/ 53975 w 454025"/>
              <a:gd name="connsiteY24" fmla="*/ 558800 h 673100"/>
              <a:gd name="connsiteX25" fmla="*/ 31750 w 454025"/>
              <a:gd name="connsiteY25" fmla="*/ 619125 h 673100"/>
              <a:gd name="connsiteX26" fmla="*/ 47625 w 454025"/>
              <a:gd name="connsiteY26" fmla="*/ 644525 h 673100"/>
              <a:gd name="connsiteX27" fmla="*/ 79375 w 454025"/>
              <a:gd name="connsiteY27" fmla="*/ 644525 h 673100"/>
              <a:gd name="connsiteX28" fmla="*/ 107950 w 454025"/>
              <a:gd name="connsiteY28" fmla="*/ 657225 h 673100"/>
              <a:gd name="connsiteX29" fmla="*/ 133350 w 454025"/>
              <a:gd name="connsiteY29" fmla="*/ 625475 h 673100"/>
              <a:gd name="connsiteX30" fmla="*/ 215900 w 454025"/>
              <a:gd name="connsiteY30" fmla="*/ 584200 h 673100"/>
              <a:gd name="connsiteX31" fmla="*/ 244475 w 454025"/>
              <a:gd name="connsiteY31" fmla="*/ 568325 h 673100"/>
              <a:gd name="connsiteX32" fmla="*/ 231775 w 454025"/>
              <a:gd name="connsiteY32" fmla="*/ 584200 h 673100"/>
              <a:gd name="connsiteX33" fmla="*/ 200025 w 454025"/>
              <a:gd name="connsiteY33" fmla="*/ 600075 h 673100"/>
              <a:gd name="connsiteX34" fmla="*/ 200025 w 454025"/>
              <a:gd name="connsiteY34" fmla="*/ 600075 h 673100"/>
              <a:gd name="connsiteX35" fmla="*/ 190500 w 454025"/>
              <a:gd name="connsiteY35" fmla="*/ 622300 h 673100"/>
              <a:gd name="connsiteX36" fmla="*/ 161925 w 454025"/>
              <a:gd name="connsiteY36" fmla="*/ 625475 h 673100"/>
              <a:gd name="connsiteX37" fmla="*/ 120650 w 454025"/>
              <a:gd name="connsiteY37" fmla="*/ 650875 h 673100"/>
              <a:gd name="connsiteX38" fmla="*/ 82550 w 454025"/>
              <a:gd name="connsiteY38" fmla="*/ 669925 h 673100"/>
              <a:gd name="connsiteX39" fmla="*/ 50800 w 454025"/>
              <a:gd name="connsiteY39" fmla="*/ 654050 h 673100"/>
              <a:gd name="connsiteX40" fmla="*/ 28575 w 454025"/>
              <a:gd name="connsiteY40" fmla="*/ 673100 h 673100"/>
              <a:gd name="connsiteX41" fmla="*/ 0 w 454025"/>
              <a:gd name="connsiteY41" fmla="*/ 669925 h 673100"/>
              <a:gd name="connsiteX42" fmla="*/ 0 w 454025"/>
              <a:gd name="connsiteY42" fmla="*/ 669925 h 673100"/>
              <a:gd name="connsiteX43" fmla="*/ 12700 w 454025"/>
              <a:gd name="connsiteY43" fmla="*/ 631825 h 673100"/>
              <a:gd name="connsiteX44" fmla="*/ 19050 w 454025"/>
              <a:gd name="connsiteY44" fmla="*/ 593725 h 673100"/>
              <a:gd name="connsiteX45" fmla="*/ 41275 w 454025"/>
              <a:gd name="connsiteY45" fmla="*/ 546100 h 673100"/>
              <a:gd name="connsiteX46" fmla="*/ 44450 w 454025"/>
              <a:gd name="connsiteY46" fmla="*/ 536575 h 673100"/>
              <a:gd name="connsiteX47" fmla="*/ 82550 w 454025"/>
              <a:gd name="connsiteY47" fmla="*/ 492125 h 673100"/>
              <a:gd name="connsiteX48" fmla="*/ 95250 w 454025"/>
              <a:gd name="connsiteY48" fmla="*/ 428625 h 673100"/>
              <a:gd name="connsiteX49" fmla="*/ 123825 w 454025"/>
              <a:gd name="connsiteY49" fmla="*/ 412750 h 673100"/>
              <a:gd name="connsiteX50" fmla="*/ 139700 w 454025"/>
              <a:gd name="connsiteY50" fmla="*/ 361950 h 673100"/>
              <a:gd name="connsiteX51" fmla="*/ 161925 w 454025"/>
              <a:gd name="connsiteY51" fmla="*/ 346075 h 673100"/>
              <a:gd name="connsiteX52" fmla="*/ 180975 w 454025"/>
              <a:gd name="connsiteY52" fmla="*/ 323850 h 673100"/>
              <a:gd name="connsiteX53" fmla="*/ 206375 w 454025"/>
              <a:gd name="connsiteY53" fmla="*/ 327025 h 673100"/>
              <a:gd name="connsiteX54" fmla="*/ 196850 w 454025"/>
              <a:gd name="connsiteY54" fmla="*/ 298450 h 673100"/>
              <a:gd name="connsiteX55" fmla="*/ 209550 w 454025"/>
              <a:gd name="connsiteY55" fmla="*/ 279400 h 673100"/>
              <a:gd name="connsiteX56" fmla="*/ 215900 w 454025"/>
              <a:gd name="connsiteY56" fmla="*/ 225425 h 673100"/>
              <a:gd name="connsiteX57" fmla="*/ 228600 w 454025"/>
              <a:gd name="connsiteY57" fmla="*/ 215900 h 673100"/>
              <a:gd name="connsiteX58" fmla="*/ 244475 w 454025"/>
              <a:gd name="connsiteY58" fmla="*/ 228600 h 673100"/>
              <a:gd name="connsiteX59" fmla="*/ 247650 w 454025"/>
              <a:gd name="connsiteY59" fmla="*/ 193675 h 673100"/>
              <a:gd name="connsiteX60" fmla="*/ 228600 w 454025"/>
              <a:gd name="connsiteY60" fmla="*/ 171450 h 673100"/>
              <a:gd name="connsiteX61" fmla="*/ 234950 w 454025"/>
              <a:gd name="connsiteY61" fmla="*/ 133350 h 673100"/>
              <a:gd name="connsiteX62" fmla="*/ 244475 w 454025"/>
              <a:gd name="connsiteY62" fmla="*/ 136525 h 673100"/>
              <a:gd name="connsiteX63" fmla="*/ 244475 w 454025"/>
              <a:gd name="connsiteY63" fmla="*/ 136525 h 673100"/>
              <a:gd name="connsiteX64" fmla="*/ 250825 w 454025"/>
              <a:gd name="connsiteY64" fmla="*/ 174625 h 673100"/>
              <a:gd name="connsiteX65" fmla="*/ 273050 w 454025"/>
              <a:gd name="connsiteY65" fmla="*/ 149225 h 673100"/>
              <a:gd name="connsiteX66" fmla="*/ 269875 w 454025"/>
              <a:gd name="connsiteY66" fmla="*/ 117475 h 673100"/>
              <a:gd name="connsiteX67" fmla="*/ 269875 w 454025"/>
              <a:gd name="connsiteY67" fmla="*/ 117475 h 673100"/>
              <a:gd name="connsiteX68" fmla="*/ 288925 w 454025"/>
              <a:gd name="connsiteY68" fmla="*/ 146050 h 673100"/>
              <a:gd name="connsiteX69" fmla="*/ 279400 w 454025"/>
              <a:gd name="connsiteY69" fmla="*/ 196850 h 673100"/>
              <a:gd name="connsiteX70" fmla="*/ 266700 w 454025"/>
              <a:gd name="connsiteY70" fmla="*/ 228600 h 673100"/>
              <a:gd name="connsiteX71" fmla="*/ 266700 w 454025"/>
              <a:gd name="connsiteY71" fmla="*/ 247650 h 673100"/>
              <a:gd name="connsiteX72" fmla="*/ 257175 w 454025"/>
              <a:gd name="connsiteY72" fmla="*/ 276225 h 673100"/>
              <a:gd name="connsiteX73" fmla="*/ 266700 w 454025"/>
              <a:gd name="connsiteY73" fmla="*/ 292100 h 673100"/>
              <a:gd name="connsiteX74" fmla="*/ 301625 w 454025"/>
              <a:gd name="connsiteY74" fmla="*/ 282575 h 673100"/>
              <a:gd name="connsiteX75" fmla="*/ 298450 w 454025"/>
              <a:gd name="connsiteY75" fmla="*/ 254000 h 673100"/>
              <a:gd name="connsiteX76" fmla="*/ 314325 w 454025"/>
              <a:gd name="connsiteY76" fmla="*/ 215900 h 673100"/>
              <a:gd name="connsiteX77" fmla="*/ 323850 w 454025"/>
              <a:gd name="connsiteY77" fmla="*/ 184150 h 673100"/>
              <a:gd name="connsiteX78" fmla="*/ 320675 w 454025"/>
              <a:gd name="connsiteY78" fmla="*/ 146050 h 673100"/>
              <a:gd name="connsiteX79" fmla="*/ 346075 w 454025"/>
              <a:gd name="connsiteY79" fmla="*/ 139700 h 673100"/>
              <a:gd name="connsiteX80" fmla="*/ 374650 w 454025"/>
              <a:gd name="connsiteY80" fmla="*/ 114300 h 673100"/>
              <a:gd name="connsiteX81" fmla="*/ 365125 w 454025"/>
              <a:gd name="connsiteY81" fmla="*/ 76200 h 673100"/>
              <a:gd name="connsiteX82" fmla="*/ 409575 w 454025"/>
              <a:gd name="connsiteY82" fmla="*/ 79375 h 673100"/>
              <a:gd name="connsiteX83" fmla="*/ 419100 w 454025"/>
              <a:gd name="connsiteY83" fmla="*/ 53975 h 673100"/>
              <a:gd name="connsiteX84" fmla="*/ 387350 w 454025"/>
              <a:gd name="connsiteY84" fmla="*/ 127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54025" h="673100">
                <a:moveTo>
                  <a:pt x="387350" y="12700"/>
                </a:moveTo>
                <a:lnTo>
                  <a:pt x="419100" y="0"/>
                </a:lnTo>
                <a:lnTo>
                  <a:pt x="438150" y="25400"/>
                </a:lnTo>
                <a:lnTo>
                  <a:pt x="450850" y="73025"/>
                </a:lnTo>
                <a:lnTo>
                  <a:pt x="454025" y="127000"/>
                </a:lnTo>
                <a:lnTo>
                  <a:pt x="444500" y="69850"/>
                </a:lnTo>
                <a:lnTo>
                  <a:pt x="419100" y="88900"/>
                </a:lnTo>
                <a:lnTo>
                  <a:pt x="403225" y="117475"/>
                </a:lnTo>
                <a:lnTo>
                  <a:pt x="374650" y="146050"/>
                </a:lnTo>
                <a:lnTo>
                  <a:pt x="365125" y="180975"/>
                </a:lnTo>
                <a:lnTo>
                  <a:pt x="336550" y="200025"/>
                </a:lnTo>
                <a:lnTo>
                  <a:pt x="317500" y="250825"/>
                </a:lnTo>
                <a:lnTo>
                  <a:pt x="317500" y="292100"/>
                </a:lnTo>
                <a:lnTo>
                  <a:pt x="317500" y="292100"/>
                </a:lnTo>
                <a:lnTo>
                  <a:pt x="273050" y="327025"/>
                </a:lnTo>
                <a:lnTo>
                  <a:pt x="254000" y="330200"/>
                </a:lnTo>
                <a:lnTo>
                  <a:pt x="254000" y="330200"/>
                </a:lnTo>
                <a:lnTo>
                  <a:pt x="254000" y="330200"/>
                </a:lnTo>
                <a:lnTo>
                  <a:pt x="187325" y="346075"/>
                </a:lnTo>
                <a:lnTo>
                  <a:pt x="177800" y="381000"/>
                </a:lnTo>
                <a:lnTo>
                  <a:pt x="146050" y="400050"/>
                </a:lnTo>
                <a:lnTo>
                  <a:pt x="133350" y="431800"/>
                </a:lnTo>
                <a:lnTo>
                  <a:pt x="101600" y="463550"/>
                </a:lnTo>
                <a:lnTo>
                  <a:pt x="73025" y="542925"/>
                </a:lnTo>
                <a:lnTo>
                  <a:pt x="53975" y="558800"/>
                </a:lnTo>
                <a:lnTo>
                  <a:pt x="31750" y="619125"/>
                </a:lnTo>
                <a:lnTo>
                  <a:pt x="47625" y="644525"/>
                </a:lnTo>
                <a:lnTo>
                  <a:pt x="79375" y="644525"/>
                </a:lnTo>
                <a:lnTo>
                  <a:pt x="107950" y="657225"/>
                </a:lnTo>
                <a:lnTo>
                  <a:pt x="133350" y="625475"/>
                </a:lnTo>
                <a:lnTo>
                  <a:pt x="215900" y="584200"/>
                </a:lnTo>
                <a:lnTo>
                  <a:pt x="244475" y="568325"/>
                </a:lnTo>
                <a:lnTo>
                  <a:pt x="231775" y="584200"/>
                </a:lnTo>
                <a:lnTo>
                  <a:pt x="200025" y="600075"/>
                </a:lnTo>
                <a:lnTo>
                  <a:pt x="200025" y="600075"/>
                </a:lnTo>
                <a:lnTo>
                  <a:pt x="190500" y="622300"/>
                </a:lnTo>
                <a:lnTo>
                  <a:pt x="161925" y="625475"/>
                </a:lnTo>
                <a:lnTo>
                  <a:pt x="120650" y="650875"/>
                </a:lnTo>
                <a:lnTo>
                  <a:pt x="82550" y="669925"/>
                </a:lnTo>
                <a:lnTo>
                  <a:pt x="50800" y="654050"/>
                </a:lnTo>
                <a:lnTo>
                  <a:pt x="28575" y="673100"/>
                </a:lnTo>
                <a:lnTo>
                  <a:pt x="0" y="669925"/>
                </a:lnTo>
                <a:lnTo>
                  <a:pt x="0" y="669925"/>
                </a:lnTo>
                <a:lnTo>
                  <a:pt x="12700" y="631825"/>
                </a:lnTo>
                <a:lnTo>
                  <a:pt x="19050" y="593725"/>
                </a:lnTo>
                <a:lnTo>
                  <a:pt x="41275" y="546100"/>
                </a:lnTo>
                <a:lnTo>
                  <a:pt x="44450" y="536575"/>
                </a:lnTo>
                <a:lnTo>
                  <a:pt x="82550" y="492125"/>
                </a:lnTo>
                <a:lnTo>
                  <a:pt x="95250" y="428625"/>
                </a:lnTo>
                <a:lnTo>
                  <a:pt x="123825" y="412750"/>
                </a:lnTo>
                <a:lnTo>
                  <a:pt x="139700" y="361950"/>
                </a:lnTo>
                <a:lnTo>
                  <a:pt x="161925" y="346075"/>
                </a:lnTo>
                <a:lnTo>
                  <a:pt x="180975" y="323850"/>
                </a:lnTo>
                <a:lnTo>
                  <a:pt x="206375" y="327025"/>
                </a:lnTo>
                <a:lnTo>
                  <a:pt x="196850" y="298450"/>
                </a:lnTo>
                <a:lnTo>
                  <a:pt x="209550" y="279400"/>
                </a:lnTo>
                <a:lnTo>
                  <a:pt x="215900" y="225425"/>
                </a:lnTo>
                <a:lnTo>
                  <a:pt x="228600" y="215900"/>
                </a:lnTo>
                <a:lnTo>
                  <a:pt x="244475" y="228600"/>
                </a:lnTo>
                <a:lnTo>
                  <a:pt x="247650" y="193675"/>
                </a:lnTo>
                <a:lnTo>
                  <a:pt x="228600" y="171450"/>
                </a:lnTo>
                <a:lnTo>
                  <a:pt x="234950" y="133350"/>
                </a:lnTo>
                <a:lnTo>
                  <a:pt x="244475" y="136525"/>
                </a:lnTo>
                <a:lnTo>
                  <a:pt x="244475" y="136525"/>
                </a:lnTo>
                <a:lnTo>
                  <a:pt x="250825" y="174625"/>
                </a:lnTo>
                <a:lnTo>
                  <a:pt x="273050" y="149225"/>
                </a:lnTo>
                <a:lnTo>
                  <a:pt x="269875" y="117475"/>
                </a:lnTo>
                <a:lnTo>
                  <a:pt x="269875" y="117475"/>
                </a:lnTo>
                <a:lnTo>
                  <a:pt x="288925" y="146050"/>
                </a:lnTo>
                <a:lnTo>
                  <a:pt x="279400" y="196850"/>
                </a:lnTo>
                <a:lnTo>
                  <a:pt x="266700" y="228600"/>
                </a:lnTo>
                <a:lnTo>
                  <a:pt x="266700" y="247650"/>
                </a:lnTo>
                <a:lnTo>
                  <a:pt x="257175" y="276225"/>
                </a:lnTo>
                <a:lnTo>
                  <a:pt x="266700" y="292100"/>
                </a:lnTo>
                <a:lnTo>
                  <a:pt x="301625" y="282575"/>
                </a:lnTo>
                <a:lnTo>
                  <a:pt x="298450" y="254000"/>
                </a:lnTo>
                <a:lnTo>
                  <a:pt x="314325" y="215900"/>
                </a:lnTo>
                <a:lnTo>
                  <a:pt x="323850" y="184150"/>
                </a:lnTo>
                <a:lnTo>
                  <a:pt x="320675" y="146050"/>
                </a:lnTo>
                <a:lnTo>
                  <a:pt x="346075" y="139700"/>
                </a:lnTo>
                <a:lnTo>
                  <a:pt x="374650" y="114300"/>
                </a:lnTo>
                <a:lnTo>
                  <a:pt x="365125" y="76200"/>
                </a:lnTo>
                <a:lnTo>
                  <a:pt x="409575" y="79375"/>
                </a:lnTo>
                <a:lnTo>
                  <a:pt x="419100" y="53975"/>
                </a:lnTo>
                <a:lnTo>
                  <a:pt x="387350" y="12700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  <a:ln>
            <a:solidFill>
              <a:schemeClr val="accent5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6216BD-D9E9-F54D-BC92-FEB713154032}"/>
              </a:ext>
            </a:extLst>
          </p:cNvPr>
          <p:cNvSpPr/>
          <p:nvPr/>
        </p:nvSpPr>
        <p:spPr>
          <a:xfrm>
            <a:off x="2841625" y="2873375"/>
            <a:ext cx="584200" cy="527050"/>
          </a:xfrm>
          <a:custGeom>
            <a:avLst/>
            <a:gdLst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14325 w 584200"/>
              <a:gd name="connsiteY86" fmla="*/ 21272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23850 w 584200"/>
              <a:gd name="connsiteY87" fmla="*/ 25400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49250 w 584200"/>
              <a:gd name="connsiteY88" fmla="*/ 27305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84175 w 584200"/>
              <a:gd name="connsiteY88" fmla="*/ 27305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74650 w 584200"/>
              <a:gd name="connsiteY89" fmla="*/ 26987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384175 w 584200"/>
              <a:gd name="connsiteY90" fmla="*/ 29845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415925 w 584200"/>
              <a:gd name="connsiteY91" fmla="*/ 26035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384175 w 584200"/>
              <a:gd name="connsiteY91" fmla="*/ 21590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384175 w 584200"/>
              <a:gd name="connsiteY91" fmla="*/ 215900 h 527050"/>
              <a:gd name="connsiteX92" fmla="*/ 384175 w 584200"/>
              <a:gd name="connsiteY92" fmla="*/ 21907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384175 w 584200"/>
              <a:gd name="connsiteY91" fmla="*/ 215900 h 527050"/>
              <a:gd name="connsiteX92" fmla="*/ 412750 w 584200"/>
              <a:gd name="connsiteY92" fmla="*/ 19367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384175 w 584200"/>
              <a:gd name="connsiteY91" fmla="*/ 215900 h 527050"/>
              <a:gd name="connsiteX92" fmla="*/ 412750 w 584200"/>
              <a:gd name="connsiteY92" fmla="*/ 193675 h 527050"/>
              <a:gd name="connsiteX93" fmla="*/ 406400 w 584200"/>
              <a:gd name="connsiteY93" fmla="*/ 18415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384175 w 584200"/>
              <a:gd name="connsiteY91" fmla="*/ 215900 h 527050"/>
              <a:gd name="connsiteX92" fmla="*/ 412750 w 584200"/>
              <a:gd name="connsiteY92" fmla="*/ 193675 h 527050"/>
              <a:gd name="connsiteX93" fmla="*/ 415925 w 584200"/>
              <a:gd name="connsiteY93" fmla="*/ 11747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384175 w 584200"/>
              <a:gd name="connsiteY91" fmla="*/ 215900 h 527050"/>
              <a:gd name="connsiteX92" fmla="*/ 412750 w 584200"/>
              <a:gd name="connsiteY92" fmla="*/ 193675 h 527050"/>
              <a:gd name="connsiteX93" fmla="*/ 415925 w 584200"/>
              <a:gd name="connsiteY93" fmla="*/ 117475 h 527050"/>
              <a:gd name="connsiteX94" fmla="*/ 412750 w 584200"/>
              <a:gd name="connsiteY94" fmla="*/ 114300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384175 w 584200"/>
              <a:gd name="connsiteY91" fmla="*/ 215900 h 527050"/>
              <a:gd name="connsiteX92" fmla="*/ 412750 w 584200"/>
              <a:gd name="connsiteY92" fmla="*/ 193675 h 527050"/>
              <a:gd name="connsiteX93" fmla="*/ 415925 w 584200"/>
              <a:gd name="connsiteY93" fmla="*/ 117475 h 527050"/>
              <a:gd name="connsiteX94" fmla="*/ 431800 w 584200"/>
              <a:gd name="connsiteY94" fmla="*/ 3492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384175 w 584200"/>
              <a:gd name="connsiteY91" fmla="*/ 215900 h 527050"/>
              <a:gd name="connsiteX92" fmla="*/ 412750 w 584200"/>
              <a:gd name="connsiteY92" fmla="*/ 193675 h 527050"/>
              <a:gd name="connsiteX93" fmla="*/ 415925 w 584200"/>
              <a:gd name="connsiteY93" fmla="*/ 117475 h 527050"/>
              <a:gd name="connsiteX94" fmla="*/ 431800 w 584200"/>
              <a:gd name="connsiteY94" fmla="*/ 34925 h 527050"/>
              <a:gd name="connsiteX95" fmla="*/ 425450 w 584200"/>
              <a:gd name="connsiteY95" fmla="*/ 53975 h 527050"/>
              <a:gd name="connsiteX0" fmla="*/ 450850 w 584200"/>
              <a:gd name="connsiteY0" fmla="*/ 3175 h 527050"/>
              <a:gd name="connsiteX1" fmla="*/ 530225 w 584200"/>
              <a:gd name="connsiteY1" fmla="*/ 0 h 527050"/>
              <a:gd name="connsiteX2" fmla="*/ 555625 w 584200"/>
              <a:gd name="connsiteY2" fmla="*/ 41275 h 527050"/>
              <a:gd name="connsiteX3" fmla="*/ 549275 w 584200"/>
              <a:gd name="connsiteY3" fmla="*/ 76200 h 527050"/>
              <a:gd name="connsiteX4" fmla="*/ 561975 w 584200"/>
              <a:gd name="connsiteY4" fmla="*/ 101600 h 527050"/>
              <a:gd name="connsiteX5" fmla="*/ 584200 w 584200"/>
              <a:gd name="connsiteY5" fmla="*/ 136525 h 527050"/>
              <a:gd name="connsiteX6" fmla="*/ 584200 w 584200"/>
              <a:gd name="connsiteY6" fmla="*/ 187325 h 527050"/>
              <a:gd name="connsiteX7" fmla="*/ 552450 w 584200"/>
              <a:gd name="connsiteY7" fmla="*/ 212725 h 527050"/>
              <a:gd name="connsiteX8" fmla="*/ 504825 w 584200"/>
              <a:gd name="connsiteY8" fmla="*/ 228600 h 527050"/>
              <a:gd name="connsiteX9" fmla="*/ 504825 w 584200"/>
              <a:gd name="connsiteY9" fmla="*/ 228600 h 527050"/>
              <a:gd name="connsiteX10" fmla="*/ 517525 w 584200"/>
              <a:gd name="connsiteY10" fmla="*/ 266700 h 527050"/>
              <a:gd name="connsiteX11" fmla="*/ 511175 w 584200"/>
              <a:gd name="connsiteY11" fmla="*/ 292100 h 527050"/>
              <a:gd name="connsiteX12" fmla="*/ 460375 w 584200"/>
              <a:gd name="connsiteY12" fmla="*/ 260350 h 527050"/>
              <a:gd name="connsiteX13" fmla="*/ 428625 w 584200"/>
              <a:gd name="connsiteY13" fmla="*/ 228600 h 527050"/>
              <a:gd name="connsiteX14" fmla="*/ 412750 w 584200"/>
              <a:gd name="connsiteY14" fmla="*/ 225425 h 527050"/>
              <a:gd name="connsiteX15" fmla="*/ 422275 w 584200"/>
              <a:gd name="connsiteY15" fmla="*/ 279400 h 527050"/>
              <a:gd name="connsiteX16" fmla="*/ 396875 w 584200"/>
              <a:gd name="connsiteY16" fmla="*/ 327025 h 527050"/>
              <a:gd name="connsiteX17" fmla="*/ 371475 w 584200"/>
              <a:gd name="connsiteY17" fmla="*/ 396875 h 527050"/>
              <a:gd name="connsiteX18" fmla="*/ 333375 w 584200"/>
              <a:gd name="connsiteY18" fmla="*/ 444500 h 527050"/>
              <a:gd name="connsiteX19" fmla="*/ 304800 w 584200"/>
              <a:gd name="connsiteY19" fmla="*/ 482600 h 527050"/>
              <a:gd name="connsiteX20" fmla="*/ 263525 w 584200"/>
              <a:gd name="connsiteY20" fmla="*/ 476250 h 527050"/>
              <a:gd name="connsiteX21" fmla="*/ 228600 w 584200"/>
              <a:gd name="connsiteY21" fmla="*/ 434975 h 527050"/>
              <a:gd name="connsiteX22" fmla="*/ 209550 w 584200"/>
              <a:gd name="connsiteY22" fmla="*/ 396875 h 527050"/>
              <a:gd name="connsiteX23" fmla="*/ 209550 w 584200"/>
              <a:gd name="connsiteY23" fmla="*/ 396875 h 527050"/>
              <a:gd name="connsiteX24" fmla="*/ 200025 w 584200"/>
              <a:gd name="connsiteY24" fmla="*/ 476250 h 527050"/>
              <a:gd name="connsiteX25" fmla="*/ 180975 w 584200"/>
              <a:gd name="connsiteY25" fmla="*/ 406400 h 527050"/>
              <a:gd name="connsiteX26" fmla="*/ 158750 w 584200"/>
              <a:gd name="connsiteY26" fmla="*/ 422275 h 527050"/>
              <a:gd name="connsiteX27" fmla="*/ 139700 w 584200"/>
              <a:gd name="connsiteY27" fmla="*/ 431800 h 527050"/>
              <a:gd name="connsiteX28" fmla="*/ 149225 w 584200"/>
              <a:gd name="connsiteY28" fmla="*/ 460375 h 527050"/>
              <a:gd name="connsiteX29" fmla="*/ 139700 w 584200"/>
              <a:gd name="connsiteY29" fmla="*/ 527050 h 527050"/>
              <a:gd name="connsiteX30" fmla="*/ 120650 w 584200"/>
              <a:gd name="connsiteY30" fmla="*/ 492125 h 527050"/>
              <a:gd name="connsiteX31" fmla="*/ 127000 w 584200"/>
              <a:gd name="connsiteY31" fmla="*/ 434975 h 527050"/>
              <a:gd name="connsiteX32" fmla="*/ 107950 w 584200"/>
              <a:gd name="connsiteY32" fmla="*/ 476250 h 527050"/>
              <a:gd name="connsiteX33" fmla="*/ 79375 w 584200"/>
              <a:gd name="connsiteY33" fmla="*/ 495300 h 527050"/>
              <a:gd name="connsiteX34" fmla="*/ 60325 w 584200"/>
              <a:gd name="connsiteY34" fmla="*/ 508000 h 527050"/>
              <a:gd name="connsiteX35" fmla="*/ 101600 w 584200"/>
              <a:gd name="connsiteY35" fmla="*/ 463550 h 527050"/>
              <a:gd name="connsiteX36" fmla="*/ 104775 w 584200"/>
              <a:gd name="connsiteY36" fmla="*/ 431800 h 527050"/>
              <a:gd name="connsiteX37" fmla="*/ 133350 w 584200"/>
              <a:gd name="connsiteY37" fmla="*/ 396875 h 527050"/>
              <a:gd name="connsiteX38" fmla="*/ 117475 w 584200"/>
              <a:gd name="connsiteY38" fmla="*/ 368300 h 527050"/>
              <a:gd name="connsiteX39" fmla="*/ 92075 w 584200"/>
              <a:gd name="connsiteY39" fmla="*/ 425450 h 527050"/>
              <a:gd name="connsiteX40" fmla="*/ 79375 w 584200"/>
              <a:gd name="connsiteY40" fmla="*/ 431800 h 527050"/>
              <a:gd name="connsiteX41" fmla="*/ 79375 w 584200"/>
              <a:gd name="connsiteY41" fmla="*/ 431800 h 527050"/>
              <a:gd name="connsiteX42" fmla="*/ 63500 w 584200"/>
              <a:gd name="connsiteY42" fmla="*/ 457200 h 527050"/>
              <a:gd name="connsiteX43" fmla="*/ 34925 w 584200"/>
              <a:gd name="connsiteY43" fmla="*/ 469900 h 527050"/>
              <a:gd name="connsiteX44" fmla="*/ 6350 w 584200"/>
              <a:gd name="connsiteY44" fmla="*/ 476250 h 527050"/>
              <a:gd name="connsiteX45" fmla="*/ 25400 w 584200"/>
              <a:gd name="connsiteY45" fmla="*/ 460375 h 527050"/>
              <a:gd name="connsiteX46" fmla="*/ 47625 w 584200"/>
              <a:gd name="connsiteY46" fmla="*/ 450850 h 527050"/>
              <a:gd name="connsiteX47" fmla="*/ 60325 w 584200"/>
              <a:gd name="connsiteY47" fmla="*/ 422275 h 527050"/>
              <a:gd name="connsiteX48" fmla="*/ 60325 w 584200"/>
              <a:gd name="connsiteY48" fmla="*/ 422275 h 527050"/>
              <a:gd name="connsiteX49" fmla="*/ 0 w 584200"/>
              <a:gd name="connsiteY49" fmla="*/ 434975 h 527050"/>
              <a:gd name="connsiteX50" fmla="*/ 60325 w 584200"/>
              <a:gd name="connsiteY50" fmla="*/ 415925 h 527050"/>
              <a:gd name="connsiteX51" fmla="*/ 85725 w 584200"/>
              <a:gd name="connsiteY51" fmla="*/ 396875 h 527050"/>
              <a:gd name="connsiteX52" fmla="*/ 107950 w 584200"/>
              <a:gd name="connsiteY52" fmla="*/ 374650 h 527050"/>
              <a:gd name="connsiteX53" fmla="*/ 114300 w 584200"/>
              <a:gd name="connsiteY53" fmla="*/ 358775 h 527050"/>
              <a:gd name="connsiteX54" fmla="*/ 69850 w 584200"/>
              <a:gd name="connsiteY54" fmla="*/ 368300 h 527050"/>
              <a:gd name="connsiteX55" fmla="*/ 19050 w 584200"/>
              <a:gd name="connsiteY55" fmla="*/ 358775 h 527050"/>
              <a:gd name="connsiteX56" fmla="*/ 15875 w 584200"/>
              <a:gd name="connsiteY56" fmla="*/ 339725 h 527050"/>
              <a:gd name="connsiteX57" fmla="*/ 38100 w 584200"/>
              <a:gd name="connsiteY57" fmla="*/ 304800 h 527050"/>
              <a:gd name="connsiteX58" fmla="*/ 6350 w 584200"/>
              <a:gd name="connsiteY58" fmla="*/ 349250 h 527050"/>
              <a:gd name="connsiteX59" fmla="*/ 76200 w 584200"/>
              <a:gd name="connsiteY59" fmla="*/ 365125 h 527050"/>
              <a:gd name="connsiteX60" fmla="*/ 117475 w 584200"/>
              <a:gd name="connsiteY60" fmla="*/ 349250 h 527050"/>
              <a:gd name="connsiteX61" fmla="*/ 123825 w 584200"/>
              <a:gd name="connsiteY61" fmla="*/ 298450 h 527050"/>
              <a:gd name="connsiteX62" fmla="*/ 127000 w 584200"/>
              <a:gd name="connsiteY62" fmla="*/ 269875 h 527050"/>
              <a:gd name="connsiteX63" fmla="*/ 155575 w 584200"/>
              <a:gd name="connsiteY63" fmla="*/ 254000 h 527050"/>
              <a:gd name="connsiteX64" fmla="*/ 187325 w 584200"/>
              <a:gd name="connsiteY64" fmla="*/ 241300 h 527050"/>
              <a:gd name="connsiteX65" fmla="*/ 206375 w 584200"/>
              <a:gd name="connsiteY65" fmla="*/ 177800 h 527050"/>
              <a:gd name="connsiteX66" fmla="*/ 206375 w 584200"/>
              <a:gd name="connsiteY66" fmla="*/ 177800 h 527050"/>
              <a:gd name="connsiteX67" fmla="*/ 206375 w 584200"/>
              <a:gd name="connsiteY67" fmla="*/ 177800 h 527050"/>
              <a:gd name="connsiteX68" fmla="*/ 238125 w 584200"/>
              <a:gd name="connsiteY68" fmla="*/ 206375 h 527050"/>
              <a:gd name="connsiteX69" fmla="*/ 228600 w 584200"/>
              <a:gd name="connsiteY69" fmla="*/ 254000 h 527050"/>
              <a:gd name="connsiteX70" fmla="*/ 200025 w 584200"/>
              <a:gd name="connsiteY70" fmla="*/ 282575 h 527050"/>
              <a:gd name="connsiteX71" fmla="*/ 193675 w 584200"/>
              <a:gd name="connsiteY71" fmla="*/ 327025 h 527050"/>
              <a:gd name="connsiteX72" fmla="*/ 231775 w 584200"/>
              <a:gd name="connsiteY72" fmla="*/ 377825 h 527050"/>
              <a:gd name="connsiteX73" fmla="*/ 244475 w 584200"/>
              <a:gd name="connsiteY73" fmla="*/ 406400 h 527050"/>
              <a:gd name="connsiteX74" fmla="*/ 257175 w 584200"/>
              <a:gd name="connsiteY74" fmla="*/ 368300 h 527050"/>
              <a:gd name="connsiteX75" fmla="*/ 266700 w 584200"/>
              <a:gd name="connsiteY75" fmla="*/ 342900 h 527050"/>
              <a:gd name="connsiteX76" fmla="*/ 282575 w 584200"/>
              <a:gd name="connsiteY76" fmla="*/ 314325 h 527050"/>
              <a:gd name="connsiteX77" fmla="*/ 273050 w 584200"/>
              <a:gd name="connsiteY77" fmla="*/ 295275 h 527050"/>
              <a:gd name="connsiteX78" fmla="*/ 257175 w 584200"/>
              <a:gd name="connsiteY78" fmla="*/ 263525 h 527050"/>
              <a:gd name="connsiteX79" fmla="*/ 285750 w 584200"/>
              <a:gd name="connsiteY79" fmla="*/ 209550 h 527050"/>
              <a:gd name="connsiteX80" fmla="*/ 301625 w 584200"/>
              <a:gd name="connsiteY80" fmla="*/ 184150 h 527050"/>
              <a:gd name="connsiteX81" fmla="*/ 342900 w 584200"/>
              <a:gd name="connsiteY81" fmla="*/ 158750 h 527050"/>
              <a:gd name="connsiteX82" fmla="*/ 352425 w 584200"/>
              <a:gd name="connsiteY82" fmla="*/ 152400 h 527050"/>
              <a:gd name="connsiteX83" fmla="*/ 352425 w 584200"/>
              <a:gd name="connsiteY83" fmla="*/ 152400 h 527050"/>
              <a:gd name="connsiteX84" fmla="*/ 336550 w 584200"/>
              <a:gd name="connsiteY84" fmla="*/ 187325 h 527050"/>
              <a:gd name="connsiteX85" fmla="*/ 320675 w 584200"/>
              <a:gd name="connsiteY85" fmla="*/ 206375 h 527050"/>
              <a:gd name="connsiteX86" fmla="*/ 320675 w 584200"/>
              <a:gd name="connsiteY86" fmla="*/ 250825 h 527050"/>
              <a:gd name="connsiteX87" fmla="*/ 349250 w 584200"/>
              <a:gd name="connsiteY87" fmla="*/ 279400 h 527050"/>
              <a:gd name="connsiteX88" fmla="*/ 377825 w 584200"/>
              <a:gd name="connsiteY88" fmla="*/ 269875 h 527050"/>
              <a:gd name="connsiteX89" fmla="*/ 390525 w 584200"/>
              <a:gd name="connsiteY89" fmla="*/ 304800 h 527050"/>
              <a:gd name="connsiteX90" fmla="*/ 419100 w 584200"/>
              <a:gd name="connsiteY90" fmla="*/ 263525 h 527050"/>
              <a:gd name="connsiteX91" fmla="*/ 384175 w 584200"/>
              <a:gd name="connsiteY91" fmla="*/ 215900 h 527050"/>
              <a:gd name="connsiteX92" fmla="*/ 412750 w 584200"/>
              <a:gd name="connsiteY92" fmla="*/ 193675 h 527050"/>
              <a:gd name="connsiteX93" fmla="*/ 415925 w 584200"/>
              <a:gd name="connsiteY93" fmla="*/ 117475 h 527050"/>
              <a:gd name="connsiteX94" fmla="*/ 431800 w 584200"/>
              <a:gd name="connsiteY94" fmla="*/ 34925 h 527050"/>
              <a:gd name="connsiteX95" fmla="*/ 425450 w 584200"/>
              <a:gd name="connsiteY95" fmla="*/ 53975 h 527050"/>
              <a:gd name="connsiteX96" fmla="*/ 450850 w 584200"/>
              <a:gd name="connsiteY96" fmla="*/ 317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4200" h="527050">
                <a:moveTo>
                  <a:pt x="450850" y="3175"/>
                </a:moveTo>
                <a:lnTo>
                  <a:pt x="530225" y="0"/>
                </a:lnTo>
                <a:lnTo>
                  <a:pt x="555625" y="41275"/>
                </a:lnTo>
                <a:lnTo>
                  <a:pt x="549275" y="76200"/>
                </a:lnTo>
                <a:lnTo>
                  <a:pt x="561975" y="101600"/>
                </a:lnTo>
                <a:lnTo>
                  <a:pt x="584200" y="136525"/>
                </a:lnTo>
                <a:lnTo>
                  <a:pt x="584200" y="187325"/>
                </a:lnTo>
                <a:lnTo>
                  <a:pt x="552450" y="212725"/>
                </a:lnTo>
                <a:lnTo>
                  <a:pt x="504825" y="228600"/>
                </a:lnTo>
                <a:lnTo>
                  <a:pt x="504825" y="228600"/>
                </a:lnTo>
                <a:lnTo>
                  <a:pt x="517525" y="266700"/>
                </a:lnTo>
                <a:lnTo>
                  <a:pt x="511175" y="292100"/>
                </a:lnTo>
                <a:lnTo>
                  <a:pt x="460375" y="260350"/>
                </a:lnTo>
                <a:lnTo>
                  <a:pt x="428625" y="228600"/>
                </a:lnTo>
                <a:lnTo>
                  <a:pt x="412750" y="225425"/>
                </a:lnTo>
                <a:lnTo>
                  <a:pt x="422275" y="279400"/>
                </a:lnTo>
                <a:lnTo>
                  <a:pt x="396875" y="327025"/>
                </a:lnTo>
                <a:lnTo>
                  <a:pt x="371475" y="396875"/>
                </a:lnTo>
                <a:lnTo>
                  <a:pt x="333375" y="444500"/>
                </a:lnTo>
                <a:lnTo>
                  <a:pt x="304800" y="482600"/>
                </a:lnTo>
                <a:lnTo>
                  <a:pt x="263525" y="476250"/>
                </a:lnTo>
                <a:lnTo>
                  <a:pt x="228600" y="434975"/>
                </a:lnTo>
                <a:lnTo>
                  <a:pt x="209550" y="396875"/>
                </a:lnTo>
                <a:lnTo>
                  <a:pt x="209550" y="396875"/>
                </a:lnTo>
                <a:lnTo>
                  <a:pt x="200025" y="476250"/>
                </a:lnTo>
                <a:lnTo>
                  <a:pt x="180975" y="406400"/>
                </a:lnTo>
                <a:lnTo>
                  <a:pt x="158750" y="422275"/>
                </a:lnTo>
                <a:lnTo>
                  <a:pt x="139700" y="431800"/>
                </a:lnTo>
                <a:lnTo>
                  <a:pt x="149225" y="460375"/>
                </a:lnTo>
                <a:lnTo>
                  <a:pt x="139700" y="527050"/>
                </a:lnTo>
                <a:lnTo>
                  <a:pt x="120650" y="492125"/>
                </a:lnTo>
                <a:lnTo>
                  <a:pt x="127000" y="434975"/>
                </a:lnTo>
                <a:lnTo>
                  <a:pt x="107950" y="476250"/>
                </a:lnTo>
                <a:lnTo>
                  <a:pt x="79375" y="495300"/>
                </a:lnTo>
                <a:lnTo>
                  <a:pt x="60325" y="508000"/>
                </a:lnTo>
                <a:lnTo>
                  <a:pt x="101600" y="463550"/>
                </a:lnTo>
                <a:lnTo>
                  <a:pt x="104775" y="431800"/>
                </a:lnTo>
                <a:lnTo>
                  <a:pt x="133350" y="396875"/>
                </a:lnTo>
                <a:lnTo>
                  <a:pt x="117475" y="368300"/>
                </a:lnTo>
                <a:lnTo>
                  <a:pt x="92075" y="425450"/>
                </a:lnTo>
                <a:lnTo>
                  <a:pt x="79375" y="431800"/>
                </a:lnTo>
                <a:lnTo>
                  <a:pt x="79375" y="431800"/>
                </a:lnTo>
                <a:lnTo>
                  <a:pt x="63500" y="457200"/>
                </a:lnTo>
                <a:lnTo>
                  <a:pt x="34925" y="469900"/>
                </a:lnTo>
                <a:lnTo>
                  <a:pt x="6350" y="476250"/>
                </a:lnTo>
                <a:lnTo>
                  <a:pt x="25400" y="460375"/>
                </a:lnTo>
                <a:lnTo>
                  <a:pt x="47625" y="450850"/>
                </a:lnTo>
                <a:lnTo>
                  <a:pt x="60325" y="422275"/>
                </a:lnTo>
                <a:lnTo>
                  <a:pt x="60325" y="422275"/>
                </a:lnTo>
                <a:lnTo>
                  <a:pt x="0" y="434975"/>
                </a:lnTo>
                <a:lnTo>
                  <a:pt x="60325" y="415925"/>
                </a:lnTo>
                <a:lnTo>
                  <a:pt x="85725" y="396875"/>
                </a:lnTo>
                <a:lnTo>
                  <a:pt x="107950" y="374650"/>
                </a:lnTo>
                <a:lnTo>
                  <a:pt x="114300" y="358775"/>
                </a:lnTo>
                <a:lnTo>
                  <a:pt x="69850" y="368300"/>
                </a:lnTo>
                <a:lnTo>
                  <a:pt x="19050" y="358775"/>
                </a:lnTo>
                <a:lnTo>
                  <a:pt x="15875" y="339725"/>
                </a:lnTo>
                <a:lnTo>
                  <a:pt x="38100" y="304800"/>
                </a:lnTo>
                <a:lnTo>
                  <a:pt x="6350" y="349250"/>
                </a:lnTo>
                <a:lnTo>
                  <a:pt x="76200" y="365125"/>
                </a:lnTo>
                <a:lnTo>
                  <a:pt x="117475" y="349250"/>
                </a:lnTo>
                <a:lnTo>
                  <a:pt x="123825" y="298450"/>
                </a:lnTo>
                <a:lnTo>
                  <a:pt x="127000" y="269875"/>
                </a:lnTo>
                <a:lnTo>
                  <a:pt x="155575" y="254000"/>
                </a:lnTo>
                <a:lnTo>
                  <a:pt x="187325" y="241300"/>
                </a:lnTo>
                <a:lnTo>
                  <a:pt x="206375" y="177800"/>
                </a:lnTo>
                <a:lnTo>
                  <a:pt x="206375" y="177800"/>
                </a:lnTo>
                <a:lnTo>
                  <a:pt x="206375" y="177800"/>
                </a:lnTo>
                <a:lnTo>
                  <a:pt x="238125" y="206375"/>
                </a:lnTo>
                <a:lnTo>
                  <a:pt x="228600" y="254000"/>
                </a:lnTo>
                <a:lnTo>
                  <a:pt x="200025" y="282575"/>
                </a:lnTo>
                <a:lnTo>
                  <a:pt x="193675" y="327025"/>
                </a:lnTo>
                <a:lnTo>
                  <a:pt x="231775" y="377825"/>
                </a:lnTo>
                <a:lnTo>
                  <a:pt x="244475" y="406400"/>
                </a:lnTo>
                <a:lnTo>
                  <a:pt x="257175" y="368300"/>
                </a:lnTo>
                <a:lnTo>
                  <a:pt x="266700" y="342900"/>
                </a:lnTo>
                <a:lnTo>
                  <a:pt x="282575" y="314325"/>
                </a:lnTo>
                <a:lnTo>
                  <a:pt x="273050" y="295275"/>
                </a:lnTo>
                <a:lnTo>
                  <a:pt x="257175" y="263525"/>
                </a:lnTo>
                <a:lnTo>
                  <a:pt x="285750" y="209550"/>
                </a:lnTo>
                <a:lnTo>
                  <a:pt x="301625" y="184150"/>
                </a:lnTo>
                <a:lnTo>
                  <a:pt x="342900" y="158750"/>
                </a:lnTo>
                <a:lnTo>
                  <a:pt x="352425" y="152400"/>
                </a:lnTo>
                <a:lnTo>
                  <a:pt x="352425" y="152400"/>
                </a:lnTo>
                <a:lnTo>
                  <a:pt x="336550" y="187325"/>
                </a:lnTo>
                <a:lnTo>
                  <a:pt x="320675" y="206375"/>
                </a:lnTo>
                <a:cubicBezTo>
                  <a:pt x="316971" y="210608"/>
                  <a:pt x="321998" y="249502"/>
                  <a:pt x="320675" y="250825"/>
                </a:cubicBezTo>
                <a:cubicBezTo>
                  <a:pt x="321204" y="258763"/>
                  <a:pt x="348589" y="278739"/>
                  <a:pt x="349250" y="279400"/>
                </a:cubicBezTo>
                <a:cubicBezTo>
                  <a:pt x="354012" y="283104"/>
                  <a:pt x="377825" y="271198"/>
                  <a:pt x="377825" y="269875"/>
                </a:cubicBezTo>
                <a:cubicBezTo>
                  <a:pt x="382058" y="268288"/>
                  <a:pt x="391186" y="304800"/>
                  <a:pt x="390525" y="304800"/>
                </a:cubicBezTo>
                <a:cubicBezTo>
                  <a:pt x="391583" y="309562"/>
                  <a:pt x="420423" y="264848"/>
                  <a:pt x="419100" y="263525"/>
                </a:cubicBezTo>
                <a:cubicBezTo>
                  <a:pt x="423333" y="256117"/>
                  <a:pt x="384836" y="216561"/>
                  <a:pt x="384175" y="215900"/>
                </a:cubicBezTo>
                <a:cubicBezTo>
                  <a:pt x="378354" y="208492"/>
                  <a:pt x="412750" y="193014"/>
                  <a:pt x="412750" y="193675"/>
                </a:cubicBezTo>
                <a:cubicBezTo>
                  <a:pt x="416454" y="188383"/>
                  <a:pt x="417248" y="119459"/>
                  <a:pt x="415925" y="117475"/>
                </a:cubicBezTo>
                <a:lnTo>
                  <a:pt x="431800" y="34925"/>
                </a:lnTo>
                <a:cubicBezTo>
                  <a:pt x="433388" y="24342"/>
                  <a:pt x="426773" y="50006"/>
                  <a:pt x="425450" y="53975"/>
                </a:cubicBezTo>
                <a:lnTo>
                  <a:pt x="450850" y="317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solidFill>
              <a:schemeClr val="accent4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AE9171F-3CC9-FE42-988C-665A3BCEC5FD}"/>
              </a:ext>
            </a:extLst>
          </p:cNvPr>
          <p:cNvGrpSpPr/>
          <p:nvPr/>
        </p:nvGrpSpPr>
        <p:grpSpPr>
          <a:xfrm>
            <a:off x="389744" y="-662828"/>
            <a:ext cx="7594163" cy="7594163"/>
            <a:chOff x="389744" y="-662828"/>
            <a:chExt cx="7594163" cy="759416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C0CA697F-48FC-DA47-A422-B8538EA66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744" y="-662828"/>
              <a:ext cx="7594163" cy="75941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942747-5D20-0F41-B1EA-5D1C14A6CE88}"/>
                </a:ext>
              </a:extLst>
            </p:cNvPr>
            <p:cNvSpPr txBox="1"/>
            <p:nvPr/>
          </p:nvSpPr>
          <p:spPr>
            <a:xfrm>
              <a:off x="5464383" y="1337960"/>
              <a:ext cx="1150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Oakland Bay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24E53-4E13-D14F-B556-7DBA5EB56495}"/>
                </a:ext>
              </a:extLst>
            </p:cNvPr>
            <p:cNvSpPr/>
            <p:nvPr/>
          </p:nvSpPr>
          <p:spPr>
            <a:xfrm>
              <a:off x="5508399" y="1410229"/>
              <a:ext cx="119641" cy="1196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1D2E05-A536-084D-BEC6-8940BA825081}"/>
                </a:ext>
              </a:extLst>
            </p:cNvPr>
            <p:cNvSpPr txBox="1"/>
            <p:nvPr/>
          </p:nvSpPr>
          <p:spPr>
            <a:xfrm>
              <a:off x="5577914" y="1597279"/>
              <a:ext cx="9364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Totten Inlet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E5B7F9-C302-584B-B90F-9A8D8FB753AC}"/>
                </a:ext>
              </a:extLst>
            </p:cNvPr>
            <p:cNvSpPr/>
            <p:nvPr/>
          </p:nvSpPr>
          <p:spPr>
            <a:xfrm>
              <a:off x="5504663" y="1659716"/>
              <a:ext cx="119641" cy="1196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E5A0B6-E67A-FF43-949F-C845B7DC3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423" y="3522720"/>
              <a:ext cx="241782" cy="122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7AA6F1-EB44-D743-BC68-B0DD4D6D1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423" y="3825838"/>
              <a:ext cx="241782" cy="2117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CF6885-1CC8-A948-9783-29DE629EC297}"/>
                </a:ext>
              </a:extLst>
            </p:cNvPr>
            <p:cNvSpPr txBox="1"/>
            <p:nvPr/>
          </p:nvSpPr>
          <p:spPr>
            <a:xfrm>
              <a:off x="1334497" y="4024912"/>
              <a:ext cx="7381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WB: 17%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4CD824-7AA1-6A4E-97FC-ED8BF2739165}"/>
                </a:ext>
              </a:extLst>
            </p:cNvPr>
            <p:cNvSpPr txBox="1"/>
            <p:nvPr/>
          </p:nvSpPr>
          <p:spPr>
            <a:xfrm>
              <a:off x="1194233" y="3558863"/>
              <a:ext cx="7381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GH: 4%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F1FA3BE-45D6-0E46-A1AE-01F9D6BE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7475" y="2689333"/>
              <a:ext cx="355600" cy="1222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14643A-A94A-1E43-BDB8-8EB06AF46F6F}"/>
                </a:ext>
              </a:extLst>
            </p:cNvPr>
            <p:cNvCxnSpPr>
              <a:cxnSpLocks/>
            </p:cNvCxnSpPr>
            <p:nvPr/>
          </p:nvCxnSpPr>
          <p:spPr>
            <a:xfrm>
              <a:off x="3092450" y="3292475"/>
              <a:ext cx="301660" cy="4741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EAE4B8-FEF8-EE4D-A7C5-2A2AF8D7EE4B}"/>
                </a:ext>
              </a:extLst>
            </p:cNvPr>
            <p:cNvSpPr txBox="1"/>
            <p:nvPr/>
          </p:nvSpPr>
          <p:spPr>
            <a:xfrm>
              <a:off x="3259342" y="3766657"/>
              <a:ext cx="791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SPS: 58%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6FD999-BAF9-2F4E-9D71-3105A9B96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626" y="2338640"/>
              <a:ext cx="719674" cy="3103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28EBE8-28F0-784D-8394-674C2F8DB94B}"/>
                </a:ext>
              </a:extLst>
            </p:cNvPr>
            <p:cNvSpPr txBox="1"/>
            <p:nvPr/>
          </p:nvSpPr>
          <p:spPr>
            <a:xfrm>
              <a:off x="2033357" y="2704721"/>
              <a:ext cx="6999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HC: 13%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0BEB838-3ABB-C04A-B652-591175B70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8770" y="1546383"/>
              <a:ext cx="340849" cy="4253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201FF6F-D0A6-CC44-BAE9-82BCB30374F1}"/>
                </a:ext>
              </a:extLst>
            </p:cNvPr>
            <p:cNvSpPr txBox="1"/>
            <p:nvPr/>
          </p:nvSpPr>
          <p:spPr>
            <a:xfrm>
              <a:off x="3575050" y="1315551"/>
              <a:ext cx="719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NPS: 8%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A0668A1-8D64-EA4E-98E1-74CC31EE4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971" y="2126976"/>
              <a:ext cx="274134" cy="2652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3194527-F31F-1344-B675-946CA7C9C5C4}"/>
                </a:ext>
              </a:extLst>
            </p:cNvPr>
            <p:cNvSpPr txBox="1"/>
            <p:nvPr/>
          </p:nvSpPr>
          <p:spPr>
            <a:xfrm>
              <a:off x="1685018" y="2300540"/>
              <a:ext cx="82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SJF: &lt;1%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1010C6-194B-0E41-A1F1-B908D87A1358}"/>
                </a:ext>
              </a:extLst>
            </p:cNvPr>
            <p:cNvSpPr txBox="1"/>
            <p:nvPr/>
          </p:nvSpPr>
          <p:spPr>
            <a:xfrm>
              <a:off x="3803979" y="2128051"/>
              <a:ext cx="783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CPS: &lt;1%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289A33-82BE-5C41-B845-BB4ABCAB165F}"/>
                </a:ext>
              </a:extLst>
            </p:cNvPr>
            <p:cNvSpPr txBox="1"/>
            <p:nvPr/>
          </p:nvSpPr>
          <p:spPr>
            <a:xfrm>
              <a:off x="6529700" y="2003654"/>
              <a:ext cx="485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SPS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93A8160-8C0D-F948-B96B-2BB77B4B2B36}"/>
              </a:ext>
            </a:extLst>
          </p:cNvPr>
          <p:cNvSpPr txBox="1"/>
          <p:nvPr/>
        </p:nvSpPr>
        <p:spPr>
          <a:xfrm>
            <a:off x="734159" y="5793923"/>
            <a:ext cx="748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percentage of shellfish produced by value in 2015 in each Washington State aquaculture area (designated by WDFS), where NPS=North Puget Sound (8%), CPS=Central Puget Sound (&lt;1%), SPS=South Puget Sound (58%), HC=Hood Canal (18%); SJF=Strait of Juan de Fuca (&lt;1%); GH=Grays Harbor (4%), and WB=Willapa Bay (17%). Inlay shows locations in South Puget Sound where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Polydora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websteri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was positively identified in 2017.</a:t>
            </a:r>
          </a:p>
        </p:txBody>
      </p:sp>
    </p:spTree>
    <p:extLst>
      <p:ext uri="{BB962C8B-B14F-4D97-AF65-F5344CB8AC3E}">
        <p14:creationId xmlns:p14="http://schemas.microsoft.com/office/powerpoint/2010/main" val="58823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4223</TotalTime>
  <Words>144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 Spencer</dc:creator>
  <cp:lastModifiedBy>Laura H Spencer</cp:lastModifiedBy>
  <cp:revision>13</cp:revision>
  <dcterms:created xsi:type="dcterms:W3CDTF">2019-09-28T23:43:52Z</dcterms:created>
  <dcterms:modified xsi:type="dcterms:W3CDTF">2019-11-16T00:01:01Z</dcterms:modified>
</cp:coreProperties>
</file>