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81" d="100"/>
          <a:sy n="181" d="100"/>
        </p:scale>
        <p:origin x="16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673418"/>
            <a:ext cx="5143500" cy="143256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161223"/>
            <a:ext cx="5143500" cy="99345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264-2172-436D-A99E-C0013722289A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14A-47A5-4AE7-9DA5-BEE0B49A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69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264-2172-436D-A99E-C0013722289A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14A-47A5-4AE7-9DA5-BEE0B49A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03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19075"/>
            <a:ext cx="1478756" cy="3487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19075"/>
            <a:ext cx="4350544" cy="34871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264-2172-436D-A99E-C0013722289A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14A-47A5-4AE7-9DA5-BEE0B49A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65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264-2172-436D-A99E-C0013722289A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14A-47A5-4AE7-9DA5-BEE0B49A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9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25843"/>
            <a:ext cx="5915025" cy="171164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753678"/>
            <a:ext cx="5915025" cy="900112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264-2172-436D-A99E-C0013722289A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14A-47A5-4AE7-9DA5-BEE0B49A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72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095375"/>
            <a:ext cx="291465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095375"/>
            <a:ext cx="291465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264-2172-436D-A99E-C0013722289A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14A-47A5-4AE7-9DA5-BEE0B49A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46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19075"/>
            <a:ext cx="5915025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08698"/>
            <a:ext cx="2901255" cy="494347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503045"/>
            <a:ext cx="2901255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08698"/>
            <a:ext cx="2915543" cy="494347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503045"/>
            <a:ext cx="2915543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264-2172-436D-A99E-C0013722289A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14A-47A5-4AE7-9DA5-BEE0B49A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264-2172-436D-A99E-C0013722289A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14A-47A5-4AE7-9DA5-BEE0B49A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09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264-2172-436D-A99E-C0013722289A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14A-47A5-4AE7-9DA5-BEE0B49A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79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4320"/>
            <a:ext cx="2211883" cy="96012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92455"/>
            <a:ext cx="3471863" cy="292417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34440"/>
            <a:ext cx="2211883" cy="228695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264-2172-436D-A99E-C0013722289A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14A-47A5-4AE7-9DA5-BEE0B49A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98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4320"/>
            <a:ext cx="2211883" cy="96012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92455"/>
            <a:ext cx="3471863" cy="292417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34440"/>
            <a:ext cx="2211883" cy="228695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264-2172-436D-A99E-C0013722289A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14A-47A5-4AE7-9DA5-BEE0B49A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43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19075"/>
            <a:ext cx="591502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095375"/>
            <a:ext cx="5915025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813810"/>
            <a:ext cx="154305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BE264-2172-436D-A99E-C0013722289A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813810"/>
            <a:ext cx="231457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813810"/>
            <a:ext cx="154305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E14A-47A5-4AE7-9DA5-BEE0B49A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15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11"/>
          <a:stretch/>
        </p:blipFill>
        <p:spPr>
          <a:xfrm>
            <a:off x="-56678" y="30345"/>
            <a:ext cx="2648421" cy="1975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54" y="1011926"/>
            <a:ext cx="421920" cy="176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24"/>
          <a:stretch/>
        </p:blipFill>
        <p:spPr>
          <a:xfrm>
            <a:off x="3091072" y="-698733"/>
            <a:ext cx="4125495" cy="2704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7"/>
          <a:stretch/>
        </p:blipFill>
        <p:spPr>
          <a:xfrm>
            <a:off x="1155773" y="571912"/>
            <a:ext cx="917882" cy="741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568" y="523240"/>
            <a:ext cx="1387934" cy="11537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72111" y="1018060"/>
            <a:ext cx="126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Remote repository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69858" y="956261"/>
            <a:ext cx="126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Local repository</a:t>
            </a:r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>
            <a:off x="2327849" y="542983"/>
            <a:ext cx="1285810" cy="486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git push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2246392" y="1178391"/>
            <a:ext cx="1285200" cy="486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git pull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9240" y="2463800"/>
            <a:ext cx="5638800" cy="13157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1155773" y="2005774"/>
            <a:ext cx="247981" cy="38182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rved Up Arrow 17"/>
          <p:cNvSpPr/>
          <p:nvPr/>
        </p:nvSpPr>
        <p:spPr>
          <a:xfrm>
            <a:off x="612098" y="3164840"/>
            <a:ext cx="419142" cy="492760"/>
          </a:xfrm>
          <a:prstGeom prst="curvedUp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urved Up Arrow 18"/>
          <p:cNvSpPr/>
          <p:nvPr/>
        </p:nvSpPr>
        <p:spPr>
          <a:xfrm rot="10800000">
            <a:off x="561298" y="2628900"/>
            <a:ext cx="419142" cy="492760"/>
          </a:xfrm>
          <a:prstGeom prst="curvedUp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2318" y="2706814"/>
            <a:ext cx="431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git status</a:t>
            </a:r>
            <a:r>
              <a:rPr lang="en-GB" dirty="0" smtClean="0"/>
              <a:t> </a:t>
            </a:r>
            <a:r>
              <a:rPr lang="en-GB" i="1" dirty="0" smtClean="0"/>
              <a:t>Which files have changes?</a:t>
            </a:r>
          </a:p>
          <a:p>
            <a:r>
              <a:rPr lang="en-GB" b="1" dirty="0" smtClean="0"/>
              <a:t>git add </a:t>
            </a:r>
            <a:r>
              <a:rPr lang="en-GB" i="1" dirty="0" smtClean="0"/>
              <a:t>Which files do I want to track?</a:t>
            </a:r>
          </a:p>
          <a:p>
            <a:r>
              <a:rPr lang="en-GB" b="1" dirty="0" smtClean="0"/>
              <a:t>git commit </a:t>
            </a:r>
            <a:r>
              <a:rPr lang="en-GB" dirty="0" smtClean="0"/>
              <a:t>–m “add a descriptive message”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64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45720" y="1976120"/>
            <a:ext cx="6639560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01320" y="1737360"/>
            <a:ext cx="478800" cy="4775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397760" y="1737360"/>
            <a:ext cx="478800" cy="4775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399280" y="1737360"/>
            <a:ext cx="478800" cy="4775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542280" y="1737359"/>
            <a:ext cx="478800" cy="4775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097920" y="589280"/>
            <a:ext cx="478800" cy="477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432200" y="589280"/>
            <a:ext cx="478800" cy="477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239340" y="594360"/>
            <a:ext cx="478800" cy="477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620780" y="2992120"/>
            <a:ext cx="478800" cy="47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2103130" y="2992120"/>
            <a:ext cx="478800" cy="47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urved Connector 17"/>
          <p:cNvCxnSpPr>
            <a:stCxn id="4" idx="0"/>
            <a:endCxn id="11" idx="2"/>
          </p:cNvCxnSpPr>
          <p:nvPr/>
        </p:nvCxnSpPr>
        <p:spPr>
          <a:xfrm rot="5400000" flipH="1" flipV="1">
            <a:off x="414660" y="1054100"/>
            <a:ext cx="909320" cy="45720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1" idx="6"/>
            <a:endCxn id="13" idx="2"/>
          </p:cNvCxnSpPr>
          <p:nvPr/>
        </p:nvCxnSpPr>
        <p:spPr>
          <a:xfrm>
            <a:off x="1576720" y="828040"/>
            <a:ext cx="662620" cy="508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3" idx="6"/>
            <a:endCxn id="12" idx="2"/>
          </p:cNvCxnSpPr>
          <p:nvPr/>
        </p:nvCxnSpPr>
        <p:spPr>
          <a:xfrm flipV="1">
            <a:off x="2718140" y="828040"/>
            <a:ext cx="714060" cy="508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2" idx="6"/>
            <a:endCxn id="7" idx="0"/>
          </p:cNvCxnSpPr>
          <p:nvPr/>
        </p:nvCxnSpPr>
        <p:spPr>
          <a:xfrm>
            <a:off x="3911000" y="828040"/>
            <a:ext cx="727680" cy="90932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5" idx="4"/>
            <a:endCxn id="15" idx="2"/>
          </p:cNvCxnSpPr>
          <p:nvPr/>
        </p:nvCxnSpPr>
        <p:spPr>
          <a:xfrm rot="16200000" flipH="1">
            <a:off x="1363035" y="2490785"/>
            <a:ext cx="1016000" cy="46419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5" idx="6"/>
            <a:endCxn id="14" idx="2"/>
          </p:cNvCxnSpPr>
          <p:nvPr/>
        </p:nvCxnSpPr>
        <p:spPr>
          <a:xfrm>
            <a:off x="2581930" y="3230880"/>
            <a:ext cx="1038850" cy="1270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4" idx="6"/>
            <a:endCxn id="8" idx="4"/>
          </p:cNvCxnSpPr>
          <p:nvPr/>
        </p:nvCxnSpPr>
        <p:spPr>
          <a:xfrm flipV="1">
            <a:off x="4099580" y="2214879"/>
            <a:ext cx="1682100" cy="101600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38940" y="170934"/>
            <a:ext cx="169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Person 1’s work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77460" y="3523734"/>
            <a:ext cx="169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Person 2’s work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26790" y="1421366"/>
            <a:ext cx="85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Master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99540" y="1737360"/>
            <a:ext cx="478800" cy="4775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58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/>
          <p:nvPr/>
        </p:nvCxnSpPr>
        <p:spPr>
          <a:xfrm flipV="1">
            <a:off x="100425" y="1678481"/>
            <a:ext cx="6696791" cy="43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092886" y="1234568"/>
            <a:ext cx="918000" cy="91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911840" y="1242419"/>
            <a:ext cx="918000" cy="91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30794" y="1241020"/>
            <a:ext cx="918000" cy="91939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77" y="1328168"/>
            <a:ext cx="548100" cy="73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145" y="1330035"/>
            <a:ext cx="546700" cy="728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84" y="1328168"/>
            <a:ext cx="456389" cy="730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3124" y="2160419"/>
            <a:ext cx="115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CREATE A </a:t>
            </a:r>
          </a:p>
          <a:p>
            <a:pPr algn="ctr"/>
            <a:r>
              <a:rPr lang="en-GB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BRANCH</a:t>
            </a:r>
            <a:endParaRPr lang="en-GB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9524" y="2164334"/>
            <a:ext cx="140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OPEN A PULL REQUEST</a:t>
            </a:r>
            <a:endParaRPr lang="en-GB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5189" y="2160419"/>
            <a:ext cx="117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MERGE CHANGES</a:t>
            </a:r>
            <a:endParaRPr lang="en-GB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305" y="2806750"/>
            <a:ext cx="155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Create a new branch where changes can be made safely</a:t>
            </a:r>
            <a:endParaRPr lang="en-GB" sz="1200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6351" y="2806749"/>
            <a:ext cx="1553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Merge the changes into the master branch – you’ve contributed code to the project</a:t>
            </a:r>
            <a:endParaRPr lang="en-GB" sz="12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3864" y="2814580"/>
            <a:ext cx="1553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Use a pull request to get your changes reviewed by collaborators before they are accepted onto the main branch</a:t>
            </a:r>
            <a:endParaRPr lang="en-GB" sz="1200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573" y="1110411"/>
            <a:ext cx="176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rial Narrow" panose="020B0606020202030204" pitchFamily="34" charset="0"/>
              </a:rPr>
              <a:t>Make changes and commit to the new branch</a:t>
            </a:r>
            <a:endParaRPr lang="en-GB" sz="1200" dirty="0"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46845" y="1106019"/>
            <a:ext cx="166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rial Narrow" panose="020B0606020202030204" pitchFamily="34" charset="0"/>
              </a:rPr>
              <a:t>Discuss and review the changes</a:t>
            </a:r>
            <a:endParaRPr lang="en-GB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7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107</Words>
  <Application>Microsoft Office PowerPoint</Application>
  <PresentationFormat>Custom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The University of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Graham (Geography, Earth and Environmental Sciences)</dc:creator>
  <cp:lastModifiedBy>Laura Graham (Geography, Earth and Environmental Sciences)</cp:lastModifiedBy>
  <cp:revision>9</cp:revision>
  <dcterms:created xsi:type="dcterms:W3CDTF">2021-09-17T13:35:34Z</dcterms:created>
  <dcterms:modified xsi:type="dcterms:W3CDTF">2021-09-20T12:46:05Z</dcterms:modified>
</cp:coreProperties>
</file>