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3" d="100"/>
          <a:sy n="63" d="100"/>
        </p:scale>
        <p:origin x="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18B16-DB89-7D2F-BB60-060CF7D82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753AC-BF40-15AD-48F8-28EB461FA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D1F23-AACF-646F-5F11-3ACA2A625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9D7F-090F-4FB4-8DD5-30B6E454AB92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04267-4123-246F-320C-E4C9586EE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A23CE-894D-00E5-E830-CFE980A7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AC1F-3ED3-4DB1-A35C-F9B5369D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6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9525C-E6F3-5DE2-7FDE-BB82797C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3D340-AE44-73B4-5360-F6459F774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EE9B4-714A-4C67-8195-2388D224A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9D7F-090F-4FB4-8DD5-30B6E454AB92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AC67-F958-2040-6812-8D295E7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9E50E-4AB9-204B-EC8F-6C4625C6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AC1F-3ED3-4DB1-A35C-F9B5369D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7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4ED4DB-0649-01FC-B969-BD548DF37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422DA-CA6D-7A78-0765-8A6F2E737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22A33-756C-9DE4-0593-89FAFD3F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9D7F-090F-4FB4-8DD5-30B6E454AB92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ABA3A-3A13-A202-7637-9A647A32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1C24F-C482-757F-AA43-E547733A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AC1F-3ED3-4DB1-A35C-F9B5369D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A842-529D-302A-4C20-C70F07389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EDEBF-44A6-1EEB-343F-F32285DBD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3C909-9B50-E710-F26F-68D5BF85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9D7F-090F-4FB4-8DD5-30B6E454AB92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2F267-2E1C-55D6-4EB3-E1365E02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09159-7B42-5C63-4FE2-D140CD42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AC1F-3ED3-4DB1-A35C-F9B5369D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1634-0D8A-E72B-0221-808755DA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2ADB2-977A-DF4E-FF16-03765B37A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3B6CB-B0E8-A1B6-B326-C4CF87BC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9D7F-090F-4FB4-8DD5-30B6E454AB92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332DC-7C45-05D3-B3E7-57FD42DF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FBCFD-2474-C326-D853-539DC224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AC1F-3ED3-4DB1-A35C-F9B5369D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3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F764-D399-2ED3-4232-126878C50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E3AAC-D195-8479-7330-2C22C71CE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638DA-90DA-4D66-12C9-1504E9598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CC878-90FD-887B-B3BE-8938059A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9D7F-090F-4FB4-8DD5-30B6E454AB92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08A46-DC0E-1228-7263-8B1A572C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EF07F-B97D-DABA-1A97-9C1BDAAD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AC1F-3ED3-4DB1-A35C-F9B5369D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9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F87B-B8A5-F2EA-EB00-66A6D562D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D91AE-062E-5515-2478-1A92BF2B5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75C07-A060-9793-0322-7A47172F6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EFF6DE-3C5D-AAE1-8057-424B2FA03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BF2E84-1744-78A9-E378-CA412560E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8CA698-9F02-9DAE-A54B-D1E442CE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9D7F-090F-4FB4-8DD5-30B6E454AB92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ADE9E0-8D23-D749-32C2-6300FF2C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AA8C71-FB6D-446D-EE42-8E5A639C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AC1F-3ED3-4DB1-A35C-F9B5369D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8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D6EC-AC24-F21F-DBFC-F61E0267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3C1C8-7A34-1C8E-4799-7793CBE7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9D7F-090F-4FB4-8DD5-30B6E454AB92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2F576-ADAE-2021-6910-49D21D108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61FC6-B2FD-B3B4-E992-CF8EE91C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AC1F-3ED3-4DB1-A35C-F9B5369D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7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DD0C70-D0F8-CE85-2AC0-639112F73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9D7F-090F-4FB4-8DD5-30B6E454AB92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7B59A-0848-C6F2-EB64-B6BBFBF6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3C5A2-F537-6BAB-9FFC-9016920D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AC1F-3ED3-4DB1-A35C-F9B5369D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AB9C-C386-3931-1237-5EB7493F0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35047-3F21-E2C8-EDDD-9119F2C97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D781C-3F8D-D52A-29F6-A2AB42A43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5378F-D8A8-14E8-1E7C-41FF50F3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9D7F-090F-4FB4-8DD5-30B6E454AB92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E7A8D-5D80-0385-BAFB-6A2264C4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02C0A-1627-3C4B-9A8A-48EAB2C8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AC1F-3ED3-4DB1-A35C-F9B5369D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4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4890F-DE92-C2C9-C858-FAF505A9D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08D367-F9FF-D4C7-E58E-D48A548EC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90E31-2A4E-08DD-90AD-C5489BA4D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4D5E3-FBE2-C68B-CB87-9DE862842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9D7F-090F-4FB4-8DD5-30B6E454AB92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9A7BE-7F9B-F4F4-86B5-05ECE416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D2665-D276-96FF-2536-53003418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9AC1F-3ED3-4DB1-A35C-F9B5369D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4EB274-EC3A-1B77-21B7-ED493E0F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6866C-D480-7909-9ABF-266C91AA4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85F8F-AE58-F52C-477E-B00C1930F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F9D7F-090F-4FB4-8DD5-30B6E454AB92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761C1-00FB-DFD1-EBDB-630F37945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7E5FA-84D4-DF10-620E-98D8F8A36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9AC1F-3ED3-4DB1-A35C-F9B5369D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4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C0069-C5AE-A775-408E-7BDF95FCBA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A85AD-D03C-CCD5-8C94-961A7F3AC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168EE-0A84-DCD4-5556-CB3F51F69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4" y="1266714"/>
            <a:ext cx="8591992" cy="432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2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628DD-3719-B085-D17C-FBF0C6CE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0E887-701C-A372-A83C-13E78079C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785"/>
            <a:ext cx="1051560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1EFA3F-595F-F39E-25DD-0C94C9CA2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727" y="1301640"/>
            <a:ext cx="8674546" cy="425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3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E4C6-9813-5B01-869B-CD598128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847E2-E631-F558-FD98-6C88B3E2A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D45486-2742-2F6B-6AEF-351CA2947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975" y="1523902"/>
            <a:ext cx="8738049" cy="38101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BEA8BC-E65F-B37C-BFF9-E143227CA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244" y="3265472"/>
            <a:ext cx="3918151" cy="220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5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DB4B3-9D59-9206-0470-917A9685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6108D-751C-AE55-C6B5-F3AF7D37C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26695C-39DB-80AB-A186-04434C886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354" y="1520727"/>
            <a:ext cx="8579291" cy="381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3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DFDD-9026-6DDF-188E-9B6CD6D3F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61700-679A-3DAF-F168-C205F3AA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F5D74D-051A-E010-8CE4-88D1E310F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49" y="0"/>
            <a:ext cx="8388781" cy="38736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4A06A2-AB8C-B97B-7E9F-ECD91E966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49" y="3643537"/>
            <a:ext cx="8560240" cy="359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1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7F16-14C8-0023-0A11-E4C9FD07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6248B-0668-EA1A-EC85-8016CC87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53EB8-1588-5244-78BE-19A91566B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33" y="-37081"/>
            <a:ext cx="8445934" cy="3600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BED532-E3DF-0EA0-0E51-ECC983BF4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230" y="3429000"/>
            <a:ext cx="8547539" cy="375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18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J Ardila</dc:creator>
  <cp:lastModifiedBy>Laura J Ardila</cp:lastModifiedBy>
  <cp:revision>1</cp:revision>
  <dcterms:created xsi:type="dcterms:W3CDTF">2023-09-27T13:34:03Z</dcterms:created>
  <dcterms:modified xsi:type="dcterms:W3CDTF">2023-09-27T22:55:27Z</dcterms:modified>
</cp:coreProperties>
</file>