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A3D271-D370-4E64-BBFC-2802AB85C66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343874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A3D271-D370-4E64-BBFC-2802AB85C66D}"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210151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A3D271-D370-4E64-BBFC-2802AB85C66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762962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A3D271-D370-4E64-BBFC-2802AB85C66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3D031-5BD7-4C1C-A2B8-92D9668D0D4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8525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3D271-D370-4E64-BBFC-2802AB85C66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486468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A3D271-D370-4E64-BBFC-2802AB85C66D}" type="datetimeFigureOut">
              <a:rPr lang="en-US" smtClean="0"/>
              <a:t>4/2/2019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134038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A3D271-D370-4E64-BBFC-2802AB85C66D}" type="datetimeFigureOut">
              <a:rPr lang="en-US" smtClean="0"/>
              <a:t>4/2/2019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1129089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3D271-D370-4E64-BBFC-2802AB85C66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4056707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3D271-D370-4E64-BBFC-2802AB85C66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153549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2A3D271-D370-4E64-BBFC-2802AB85C66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374906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3D271-D370-4E64-BBFC-2802AB85C66D}"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260476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A3D271-D370-4E64-BBFC-2802AB85C66D}"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218945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A3D271-D370-4E64-BBFC-2802AB85C66D}"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332371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2A3D271-D370-4E64-BBFC-2802AB85C66D}" type="datetimeFigureOut">
              <a:rPr lang="en-US" smtClean="0"/>
              <a:t>4/2/2019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97602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A3D271-D370-4E64-BBFC-2802AB85C66D}" type="datetimeFigureOut">
              <a:rPr lang="en-US" smtClean="0"/>
              <a:t>4/2/2019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217353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2A3D271-D370-4E64-BBFC-2802AB85C66D}" type="datetimeFigureOut">
              <a:rPr lang="en-US" smtClean="0"/>
              <a:t>4/2/2019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301085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A3D271-D370-4E64-BBFC-2802AB85C66D}"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3D031-5BD7-4C1C-A2B8-92D9668D0D4E}" type="slidenum">
              <a:rPr lang="en-US" smtClean="0"/>
              <a:t>‹#›</a:t>
            </a:fld>
            <a:endParaRPr lang="en-US"/>
          </a:p>
        </p:txBody>
      </p:sp>
    </p:spTree>
    <p:extLst>
      <p:ext uri="{BB962C8B-B14F-4D97-AF65-F5344CB8AC3E}">
        <p14:creationId xmlns:p14="http://schemas.microsoft.com/office/powerpoint/2010/main" val="366445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A3D271-D370-4E64-BBFC-2802AB85C66D}" type="datetimeFigureOut">
              <a:rPr lang="en-US" smtClean="0"/>
              <a:t>4/2/2019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263D031-5BD7-4C1C-A2B8-92D9668D0D4E}" type="slidenum">
              <a:rPr lang="en-US" smtClean="0"/>
              <a:t>‹#›</a:t>
            </a:fld>
            <a:endParaRPr lang="en-US"/>
          </a:p>
        </p:txBody>
      </p:sp>
    </p:spTree>
    <p:extLst>
      <p:ext uri="{BB962C8B-B14F-4D97-AF65-F5344CB8AC3E}">
        <p14:creationId xmlns:p14="http://schemas.microsoft.com/office/powerpoint/2010/main" val="2942019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9374-A77C-4AAA-9712-52F2BAAFDB02}"/>
              </a:ext>
            </a:extLst>
          </p:cNvPr>
          <p:cNvSpPr>
            <a:spLocks noGrp="1"/>
          </p:cNvSpPr>
          <p:nvPr>
            <p:ph type="ctrTitle"/>
          </p:nvPr>
        </p:nvSpPr>
        <p:spPr/>
        <p:txBody>
          <a:bodyPr/>
          <a:lstStyle/>
          <a:p>
            <a:r>
              <a:rPr lang="en-US" dirty="0"/>
              <a:t>Wild Fires in California</a:t>
            </a:r>
          </a:p>
        </p:txBody>
      </p:sp>
      <p:sp>
        <p:nvSpPr>
          <p:cNvPr id="3" name="Subtitle 2">
            <a:extLst>
              <a:ext uri="{FF2B5EF4-FFF2-40B4-BE49-F238E27FC236}">
                <a16:creationId xmlns:a16="http://schemas.microsoft.com/office/drawing/2014/main" id="{5348513F-7B4C-4240-B853-82A36CBE81A6}"/>
              </a:ext>
            </a:extLst>
          </p:cNvPr>
          <p:cNvSpPr>
            <a:spLocks noGrp="1"/>
          </p:cNvSpPr>
          <p:nvPr>
            <p:ph type="subTitle" idx="1"/>
          </p:nvPr>
        </p:nvSpPr>
        <p:spPr/>
        <p:txBody>
          <a:bodyPr/>
          <a:lstStyle/>
          <a:p>
            <a:r>
              <a:rPr lang="en-US" dirty="0"/>
              <a:t>By </a:t>
            </a:r>
            <a:r>
              <a:rPr lang="en-US" dirty="0" err="1"/>
              <a:t>Wanna</a:t>
            </a:r>
            <a:r>
              <a:rPr lang="en-US" dirty="0"/>
              <a:t> be bikers</a:t>
            </a:r>
          </a:p>
        </p:txBody>
      </p:sp>
    </p:spTree>
    <p:extLst>
      <p:ext uri="{BB962C8B-B14F-4D97-AF65-F5344CB8AC3E}">
        <p14:creationId xmlns:p14="http://schemas.microsoft.com/office/powerpoint/2010/main" val="2680385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424B-1B58-4A29-8C6A-FF314A5807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9CD7EEC-3209-4757-9508-CE797C2033AE}"/>
              </a:ext>
            </a:extLst>
          </p:cNvPr>
          <p:cNvSpPr>
            <a:spLocks noGrp="1"/>
          </p:cNvSpPr>
          <p:nvPr>
            <p:ph idx="1"/>
          </p:nvPr>
        </p:nvSpPr>
        <p:spPr/>
        <p:txBody>
          <a:bodyPr>
            <a:normAutofit/>
          </a:bodyPr>
          <a:lstStyle/>
          <a:p>
            <a:r>
              <a:rPr lang="en-US" dirty="0"/>
              <a:t>Project Title</a:t>
            </a:r>
          </a:p>
          <a:p>
            <a:pPr lvl="1"/>
            <a:r>
              <a:rPr lang="en-US" dirty="0"/>
              <a:t>Analysis of  CA </a:t>
            </a:r>
            <a:r>
              <a:rPr lang="en-US" dirty="0" err="1"/>
              <a:t>WildFires</a:t>
            </a:r>
            <a:r>
              <a:rPr lang="en-US" dirty="0"/>
              <a:t> to surface trends and causes over the years</a:t>
            </a:r>
          </a:p>
          <a:p>
            <a:r>
              <a:rPr lang="en-US" dirty="0"/>
              <a:t>Team Members Chris , Laura, Sanjay</a:t>
            </a:r>
          </a:p>
          <a:p>
            <a:r>
              <a:rPr lang="en-US" dirty="0"/>
              <a:t>Project Desc  </a:t>
            </a:r>
          </a:p>
          <a:p>
            <a:pPr lvl="1"/>
            <a:r>
              <a:rPr lang="en-US" dirty="0"/>
              <a:t> Analysis of spatial database of wildfires that occurred in the United States from 1992 to 2015 focusing on California. The goal would be to identify causes, trends and depict visually occurrences of events across the state. We will attempt to cross examine this data to climate change data to see if there is a correlation. Analysis of size/ frequency of </a:t>
            </a:r>
            <a:r>
              <a:rPr lang="en-US" dirty="0" err="1"/>
              <a:t>occurences</a:t>
            </a:r>
            <a:r>
              <a:rPr lang="en-US" dirty="0"/>
              <a:t>/geography/causes  to allow for counties and agencies to be better prepared. </a:t>
            </a:r>
          </a:p>
          <a:p>
            <a:pPr lvl="1"/>
            <a:endParaRPr lang="en-US" dirty="0"/>
          </a:p>
        </p:txBody>
      </p:sp>
    </p:spTree>
    <p:extLst>
      <p:ext uri="{BB962C8B-B14F-4D97-AF65-F5344CB8AC3E}">
        <p14:creationId xmlns:p14="http://schemas.microsoft.com/office/powerpoint/2010/main" val="406999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3E2F-0E3F-40D9-9C33-3677390DF4B9}"/>
              </a:ext>
            </a:extLst>
          </p:cNvPr>
          <p:cNvSpPr>
            <a:spLocks noGrp="1"/>
          </p:cNvSpPr>
          <p:nvPr>
            <p:ph type="title"/>
          </p:nvPr>
        </p:nvSpPr>
        <p:spPr/>
        <p:txBody>
          <a:bodyPr/>
          <a:lstStyle/>
          <a:p>
            <a:r>
              <a:rPr lang="en-US" dirty="0"/>
              <a:t>Research Q</a:t>
            </a:r>
          </a:p>
        </p:txBody>
      </p:sp>
      <p:sp>
        <p:nvSpPr>
          <p:cNvPr id="3" name="Content Placeholder 2">
            <a:extLst>
              <a:ext uri="{FF2B5EF4-FFF2-40B4-BE49-F238E27FC236}">
                <a16:creationId xmlns:a16="http://schemas.microsoft.com/office/drawing/2014/main" id="{2F010258-3D2B-4ED0-BB29-4B0DAE653929}"/>
              </a:ext>
            </a:extLst>
          </p:cNvPr>
          <p:cNvSpPr>
            <a:spLocks noGrp="1"/>
          </p:cNvSpPr>
          <p:nvPr>
            <p:ph idx="1"/>
          </p:nvPr>
        </p:nvSpPr>
        <p:spPr/>
        <p:txBody>
          <a:bodyPr>
            <a:normAutofit/>
          </a:bodyPr>
          <a:lstStyle/>
          <a:p>
            <a:r>
              <a:rPr lang="en-US" dirty="0"/>
              <a:t>Have fires increased in their frequency in CA?</a:t>
            </a:r>
          </a:p>
          <a:p>
            <a:r>
              <a:rPr lang="en-US" dirty="0"/>
              <a:t>Have intensity and size increased over the years?</a:t>
            </a:r>
          </a:p>
          <a:p>
            <a:r>
              <a:rPr lang="en-US" dirty="0"/>
              <a:t>Geographical distribution of the fires ?</a:t>
            </a:r>
          </a:p>
          <a:p>
            <a:r>
              <a:rPr lang="en-US" dirty="0"/>
              <a:t>Has fire season duration / envelope increased over the years?</a:t>
            </a:r>
          </a:p>
          <a:p>
            <a:r>
              <a:rPr lang="en-US" dirty="0"/>
              <a:t>Establish a correlation between weather/climate change versus fire season/</a:t>
            </a:r>
            <a:r>
              <a:rPr lang="en-US" dirty="0" err="1"/>
              <a:t>freq</a:t>
            </a:r>
            <a:r>
              <a:rPr lang="en-US" dirty="0"/>
              <a:t>/intensity? </a:t>
            </a:r>
          </a:p>
          <a:p>
            <a:r>
              <a:rPr lang="en-US" dirty="0"/>
              <a:t>Aspirational goal is see if we can predict future fires?</a:t>
            </a:r>
          </a:p>
          <a:p>
            <a:endParaRPr lang="en-US" dirty="0"/>
          </a:p>
          <a:p>
            <a:endParaRPr lang="en-US" dirty="0"/>
          </a:p>
        </p:txBody>
      </p:sp>
    </p:spTree>
    <p:extLst>
      <p:ext uri="{BB962C8B-B14F-4D97-AF65-F5344CB8AC3E}">
        <p14:creationId xmlns:p14="http://schemas.microsoft.com/office/powerpoint/2010/main" val="159021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51A6-22B9-4E49-9AE1-BDA615AA548A}"/>
              </a:ext>
            </a:extLst>
          </p:cNvPr>
          <p:cNvSpPr>
            <a:spLocks noGrp="1"/>
          </p:cNvSpPr>
          <p:nvPr>
            <p:ph type="title"/>
          </p:nvPr>
        </p:nvSpPr>
        <p:spPr/>
        <p:txBody>
          <a:bodyPr/>
          <a:lstStyle/>
          <a:p>
            <a:r>
              <a:rPr lang="en-US" dirty="0"/>
              <a:t>Data Sets to be used</a:t>
            </a:r>
          </a:p>
        </p:txBody>
      </p:sp>
      <p:sp>
        <p:nvSpPr>
          <p:cNvPr id="3" name="Content Placeholder 2">
            <a:extLst>
              <a:ext uri="{FF2B5EF4-FFF2-40B4-BE49-F238E27FC236}">
                <a16:creationId xmlns:a16="http://schemas.microsoft.com/office/drawing/2014/main" id="{9F3609ED-13BF-466E-9712-E85262009332}"/>
              </a:ext>
            </a:extLst>
          </p:cNvPr>
          <p:cNvSpPr>
            <a:spLocks noGrp="1"/>
          </p:cNvSpPr>
          <p:nvPr>
            <p:ph idx="1"/>
          </p:nvPr>
        </p:nvSpPr>
        <p:spPr/>
        <p:txBody>
          <a:bodyPr/>
          <a:lstStyle/>
          <a:p>
            <a:r>
              <a:rPr lang="en-US" dirty="0">
                <a:hlinkClick r:id="rId2"/>
              </a:rPr>
              <a:t>https://www.kaggle.com/rtatman/188-million-us-wildfires</a:t>
            </a:r>
            <a:endParaRPr lang="en-US" dirty="0"/>
          </a:p>
          <a:p>
            <a:r>
              <a:rPr lang="en-US" dirty="0"/>
              <a:t>Weather API – </a:t>
            </a:r>
            <a:r>
              <a:rPr lang="en-US" dirty="0" err="1"/>
              <a:t>OpenWeatherMap</a:t>
            </a:r>
            <a:endParaRPr lang="en-US" dirty="0"/>
          </a:p>
          <a:p>
            <a:r>
              <a:rPr lang="en-US" dirty="0"/>
              <a:t>Any others?</a:t>
            </a:r>
          </a:p>
          <a:p>
            <a:endParaRPr lang="en-US" dirty="0"/>
          </a:p>
          <a:p>
            <a:endParaRPr lang="en-US" dirty="0"/>
          </a:p>
        </p:txBody>
      </p:sp>
    </p:spTree>
    <p:extLst>
      <p:ext uri="{BB962C8B-B14F-4D97-AF65-F5344CB8AC3E}">
        <p14:creationId xmlns:p14="http://schemas.microsoft.com/office/powerpoint/2010/main" val="233714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46BB-83B1-47B4-A688-F8F9E8FED851}"/>
              </a:ext>
            </a:extLst>
          </p:cNvPr>
          <p:cNvSpPr>
            <a:spLocks noGrp="1"/>
          </p:cNvSpPr>
          <p:nvPr>
            <p:ph type="title"/>
          </p:nvPr>
        </p:nvSpPr>
        <p:spPr/>
        <p:txBody>
          <a:bodyPr/>
          <a:lstStyle/>
          <a:p>
            <a:r>
              <a:rPr lang="en-US" dirty="0"/>
              <a:t>Tasks due by Thursday 4/4</a:t>
            </a:r>
          </a:p>
        </p:txBody>
      </p:sp>
      <p:sp>
        <p:nvSpPr>
          <p:cNvPr id="3" name="Content Placeholder 2">
            <a:extLst>
              <a:ext uri="{FF2B5EF4-FFF2-40B4-BE49-F238E27FC236}">
                <a16:creationId xmlns:a16="http://schemas.microsoft.com/office/drawing/2014/main" id="{AD0AA4F4-38F5-44A9-A7A3-7BA7950977D7}"/>
              </a:ext>
            </a:extLst>
          </p:cNvPr>
          <p:cNvSpPr>
            <a:spLocks noGrp="1"/>
          </p:cNvSpPr>
          <p:nvPr>
            <p:ph idx="1"/>
          </p:nvPr>
        </p:nvSpPr>
        <p:spPr/>
        <p:txBody>
          <a:bodyPr>
            <a:normAutofit/>
          </a:bodyPr>
          <a:lstStyle/>
          <a:p>
            <a:r>
              <a:rPr lang="en-US" dirty="0"/>
              <a:t>Research more datasets for national forestry and weather as well. - Laura</a:t>
            </a:r>
          </a:p>
          <a:p>
            <a:r>
              <a:rPr lang="en-US" dirty="0"/>
              <a:t>Pull data from our core </a:t>
            </a:r>
            <a:r>
              <a:rPr lang="en-US" dirty="0">
                <a:hlinkClick r:id="rId2"/>
              </a:rPr>
              <a:t>https://www.kaggle.com/rtatman/188-million-us-wildfires</a:t>
            </a:r>
            <a:r>
              <a:rPr lang="en-US" dirty="0"/>
              <a:t> to pull into a data frame -Sanjay</a:t>
            </a:r>
          </a:p>
          <a:p>
            <a:r>
              <a:rPr lang="en-US" dirty="0"/>
              <a:t>Set up the Repo in GitHub - Sanjay</a:t>
            </a:r>
          </a:p>
          <a:p>
            <a:r>
              <a:rPr lang="en-US" dirty="0"/>
              <a:t>Pseudocode the entire process of pulling raw data to final visualization - Laura</a:t>
            </a:r>
          </a:p>
          <a:p>
            <a:r>
              <a:rPr lang="en-US" dirty="0"/>
              <a:t> Research more interesting datasets to support our project specifically focused  on California for data for 2016 2017 and 2018 if possible? – Chris</a:t>
            </a:r>
          </a:p>
          <a:p>
            <a:endParaRPr lang="en-US" dirty="0"/>
          </a:p>
          <a:p>
            <a:pPr lvl="1"/>
            <a:endParaRPr lang="en-US" dirty="0"/>
          </a:p>
        </p:txBody>
      </p:sp>
    </p:spTree>
    <p:extLst>
      <p:ext uri="{BB962C8B-B14F-4D97-AF65-F5344CB8AC3E}">
        <p14:creationId xmlns:p14="http://schemas.microsoft.com/office/powerpoint/2010/main" val="2292630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TotalTime>
  <Words>288</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Wild Fires in California</vt:lpstr>
      <vt:lpstr>PowerPoint Presentation</vt:lpstr>
      <vt:lpstr>Research Q</vt:lpstr>
      <vt:lpstr>Data Sets to be used</vt:lpstr>
      <vt:lpstr>Tasks due by Thursday 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rekhapc</dc:creator>
  <cp:lastModifiedBy>rekhapc</cp:lastModifiedBy>
  <cp:revision>9</cp:revision>
  <dcterms:created xsi:type="dcterms:W3CDTF">2019-04-03T03:04:19Z</dcterms:created>
  <dcterms:modified xsi:type="dcterms:W3CDTF">2019-04-03T04:07:25Z</dcterms:modified>
</cp:coreProperties>
</file>