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333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08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6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‹Nº›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902000"/>
            <a:ext cx="3054600" cy="3044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VIOLÈNCIA DE GÈNERE I VIOLÈNCIA DOMÈSTICA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74025" y="4442105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Estadística Pública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528300" y="3892100"/>
            <a:ext cx="2615700" cy="12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Judit Domènech Fernández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Júlia Pizarro Cosio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Ignacio Revollo Delgadillo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Sergi Sevilla Acedo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AGRESSORS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Mesures penals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Mesures civils (30 dies de </a:t>
            </a:r>
            <a:r>
              <a:rPr lang="ca-ES" dirty="0"/>
              <a:t>durada</a:t>
            </a:r>
            <a:r>
              <a:rPr lang="fr-FR" dirty="0"/>
              <a:t>, </a:t>
            </a:r>
            <a:r>
              <a:rPr lang="ca-ES" dirty="0"/>
              <a:t>ampliables</a:t>
            </a:r>
            <a:r>
              <a:rPr lang="fr-FR" dirty="0"/>
              <a:t> 30 </a:t>
            </a:r>
            <a:r>
              <a:rPr lang="ca-ES" dirty="0"/>
              <a:t>més</a:t>
            </a:r>
            <a:r>
              <a:rPr lang="fr-FR" dirty="0"/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57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AGRESSORS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360606" y="563315"/>
            <a:ext cx="2775629" cy="5839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ca-ES" b="1" dirty="0"/>
              <a:t>Mesures de prevenció </a:t>
            </a:r>
            <a:endParaRPr lang="fr-FR" dirty="0"/>
          </a:p>
        </p:txBody>
      </p:sp>
      <p:sp>
        <p:nvSpPr>
          <p:cNvPr id="2" name="CuadroTexto 1"/>
          <p:cNvSpPr txBox="1"/>
          <p:nvPr/>
        </p:nvSpPr>
        <p:spPr>
          <a:xfrm>
            <a:off x="806244" y="1681316"/>
            <a:ext cx="71087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ca-E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Informa't del tema</a:t>
            </a:r>
          </a:p>
          <a:p>
            <a:pPr marL="342900" indent="-342900">
              <a:buFont typeface="+mj-lt"/>
              <a:buAutoNum type="arabicPeriod"/>
            </a:pPr>
            <a:endParaRPr lang="es-E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Genera i fomenta un àmbit de respecte</a:t>
            </a:r>
            <a:endParaRPr lang="es-E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ca-E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consentis la violència física</a:t>
            </a:r>
            <a:endParaRPr lang="es-E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ca-E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Planteja clarament les teves posicions</a:t>
            </a:r>
            <a:endParaRPr lang="es-E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ca-E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a-E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Construeix un projecte de dues persones</a:t>
            </a:r>
            <a:endParaRPr lang="es-E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6412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VÍCTIMES                                            </a:t>
            </a:r>
            <a:r>
              <a:rPr lang="en" sz="2400"/>
              <a:t>VIOLÈNCIA DE GÈNERE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3687"/>
            <a:ext cx="5962650" cy="27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505650" y="1398100"/>
            <a:ext cx="2119800" cy="3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-Edats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-Sexe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-Comunitats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-Total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VÍCTIMES                                            </a:t>
            </a:r>
            <a:r>
              <a:rPr lang="en" sz="2400"/>
              <a:t>VIOLÈNCIA DOMÈSTICA</a:t>
            </a:r>
            <a:r>
              <a:rPr lang="en"/>
              <a:t>                       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5" y="1551250"/>
            <a:ext cx="474345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152650" y="1285350"/>
            <a:ext cx="3495300" cy="329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-Homes i dones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-Edats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-Comunitats 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-Total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RELACIÓ VÍCTIMA-AGRESSOR          </a:t>
            </a:r>
            <a:r>
              <a:rPr lang="en" sz="2400"/>
              <a:t>VIOLÈNCIA DE GÈNERE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-Matrimoni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-Parelles de fet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-Exparelles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-Separació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25" y="1225225"/>
            <a:ext cx="6633675" cy="2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900" y="3840925"/>
            <a:ext cx="7800474" cy="4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RELACIÓ VÍCTIMA-AGRESSOR          </a:t>
            </a:r>
            <a:r>
              <a:rPr lang="en" sz="2400"/>
              <a:t>VIOLÈNCIA DOMÈSTICA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-Pares/mares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-Fills/filles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-Parelles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-Germans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-Avis/nets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875" y="1231975"/>
            <a:ext cx="6295425" cy="24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300" y="4119675"/>
            <a:ext cx="7720999" cy="5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222875" y="130037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533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-"/>
            </a:pPr>
            <a:r>
              <a:rPr lang="en" sz="4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Petita millora durant els últims anys.</a:t>
            </a:r>
          </a:p>
          <a:p>
            <a:pPr marL="457200" lvl="0" indent="-533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-"/>
            </a:pPr>
            <a:r>
              <a:rPr lang="en" sz="4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Objectiu comú.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2785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INTRODUCCIÓ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296650"/>
            <a:ext cx="4554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Diferenciació entre violència de </a:t>
            </a:r>
            <a:r>
              <a:rPr lang="en" i="1">
                <a:latin typeface="Economica"/>
                <a:ea typeface="Economica"/>
                <a:cs typeface="Economica"/>
                <a:sym typeface="Economica"/>
              </a:rPr>
              <a:t>gènere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 </a:t>
            </a:r>
            <a:r>
              <a:rPr lang="en" i="1">
                <a:latin typeface="Economica"/>
                <a:ea typeface="Economica"/>
                <a:cs typeface="Economica"/>
                <a:sym typeface="Economica"/>
              </a:rPr>
              <a:t>domèstica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Evolució a España d’aquests tipus d’abussos.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Agressor mitjà, així com els processos legislatius que se li apliquen.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Perfil de la víctima.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Economica"/>
              <a:buChar char="-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Relacions entre l’agressor i la víctima.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337" y="913025"/>
            <a:ext cx="3697575" cy="39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 ÉS?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2" y="1750141"/>
            <a:ext cx="8593078" cy="276409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871018" y="1201874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800" b="1" dirty="0">
                <a:solidFill>
                  <a:schemeClr val="tx1"/>
                </a:solidFill>
              </a:rPr>
              <a:t>Violència</a:t>
            </a:r>
            <a:r>
              <a:rPr lang="es-ES" sz="1800" b="1" dirty="0">
                <a:solidFill>
                  <a:schemeClr val="tx1"/>
                </a:solidFill>
              </a:rPr>
              <a:t> de </a:t>
            </a:r>
            <a:r>
              <a:rPr lang="ca-ES" sz="1800" b="1" dirty="0">
                <a:solidFill>
                  <a:schemeClr val="tx1"/>
                </a:solidFill>
              </a:rPr>
              <a:t>gènere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 ÉS?</a:t>
            </a:r>
          </a:p>
        </p:txBody>
      </p:sp>
      <p:sp>
        <p:nvSpPr>
          <p:cNvPr id="5" name="Título 4"/>
          <p:cNvSpPr txBox="1">
            <a:spLocks/>
          </p:cNvSpPr>
          <p:nvPr/>
        </p:nvSpPr>
        <p:spPr>
          <a:xfrm>
            <a:off x="3293806" y="563739"/>
            <a:ext cx="2972274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ca-ES" sz="1800" b="1" dirty="0">
                <a:solidFill>
                  <a:schemeClr val="tx1"/>
                </a:solidFill>
                <a:latin typeface="+mj-lt"/>
              </a:rPr>
              <a:t>Violència</a:t>
            </a:r>
            <a:r>
              <a:rPr lang="es-ES" sz="1800" b="1" dirty="0">
                <a:solidFill>
                  <a:schemeClr val="tx1"/>
                </a:solidFill>
                <a:latin typeface="+mj-lt"/>
              </a:rPr>
              <a:t> Domestica </a:t>
            </a:r>
            <a:endParaRPr lang="ca-E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1147225"/>
            <a:ext cx="8967020" cy="34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L’EVOLUCIÓ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950" y="1204900"/>
            <a:ext cx="59626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6041025" y="1859837"/>
            <a:ext cx="2416500" cy="14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chemeClr val="dk1"/>
                </a:solidFill>
              </a:rPr>
              <a:t>Violència de gènere: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- Variació d’un -14,3%.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chemeClr val="dk1"/>
                </a:solidFill>
              </a:rPr>
              <a:t>Violència domèstica: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- Variació d’un -6,7%.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40675" y="145575"/>
            <a:ext cx="8520600" cy="40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Violència de gènere: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3" y="620475"/>
            <a:ext cx="3943792" cy="40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19175" y="1095375"/>
            <a:ext cx="35361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75" y="2125650"/>
            <a:ext cx="4298150" cy="22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155275" y="1833575"/>
            <a:ext cx="4471500" cy="3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/>
              <a:t>Número de víctimes mortals per violència de gèere per període: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45025" y="188750"/>
            <a:ext cx="8520600" cy="40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Violència domèstica:</a:t>
            </a:r>
          </a:p>
          <a:p>
            <a:pPr lvl="0" rtl="0">
              <a:spcBef>
                <a:spcPts val="0"/>
              </a:spcBef>
              <a:buNone/>
            </a:pPr>
            <a:endParaRPr b="1"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199" y="416700"/>
            <a:ext cx="4440074" cy="443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AGRESSORS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Economica"/>
                <a:ea typeface="Economica"/>
                <a:cs typeface="Economica"/>
                <a:sym typeface="Economica"/>
              </a:rPr>
              <a:t>-Comunitats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Economica"/>
                <a:ea typeface="Economica"/>
                <a:cs typeface="Economica"/>
                <a:sym typeface="Economica"/>
              </a:rPr>
              <a:t>-Edats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350" y="0"/>
            <a:ext cx="59626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50" y="2486025"/>
            <a:ext cx="6737024" cy="265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682200" y="1241975"/>
            <a:ext cx="1831200" cy="11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-Sexe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754200" y="2335725"/>
            <a:ext cx="2313900" cy="26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De gènere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Domèstica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AGRESSORS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En el Jutjat.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En la Fiscalia.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les </a:t>
            </a:r>
            <a:r>
              <a:rPr lang="ca-ES" dirty="0"/>
              <a:t>Comissaries</a:t>
            </a:r>
            <a:r>
              <a:rPr lang="fr-FR" dirty="0"/>
              <a:t> de la </a:t>
            </a:r>
            <a:r>
              <a:rPr lang="ca-ES" dirty="0"/>
              <a:t>Policia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En les Oficines d'Atenció a les Víctimes.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En els serveis socials.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En els Serveis d'Orientació Jurídica dels Col·legis d'Advocats.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267</Words>
  <Application>Microsoft Office PowerPoint</Application>
  <PresentationFormat>Presentación en pantalla (16:9)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Economica</vt:lpstr>
      <vt:lpstr>Open Sans</vt:lpstr>
      <vt:lpstr>luxe</vt:lpstr>
      <vt:lpstr>VIOLÈNCIA DE GÈNERE I VIOLÈNCIA DOMÈSTICA</vt:lpstr>
      <vt:lpstr>INTRODUCCIÓ</vt:lpstr>
      <vt:lpstr>QUE ÉS?</vt:lpstr>
      <vt:lpstr>QUE ÉS?</vt:lpstr>
      <vt:lpstr>L’EVOLUCIÓ </vt:lpstr>
      <vt:lpstr>Presentación de PowerPoint</vt:lpstr>
      <vt:lpstr>Presentación de PowerPoint</vt:lpstr>
      <vt:lpstr>AGRESSORS</vt:lpstr>
      <vt:lpstr>AGRESSORS</vt:lpstr>
      <vt:lpstr>AGRESSORS</vt:lpstr>
      <vt:lpstr>AGRESSORS</vt:lpstr>
      <vt:lpstr>VÍCTIMES                                            VIOLÈNCIA DE GÈNERE</vt:lpstr>
      <vt:lpstr>VÍCTIMES                                            VIOLÈNCIA DOMÈSTICA                        </vt:lpstr>
      <vt:lpstr>RELACIÓ VÍCTIMA-AGRESSOR          VIOLÈNCIA DE GÈNERE</vt:lpstr>
      <vt:lpstr>RELACIÓ VÍCTIMA-AGRESSOR          VIOLÈNCIA DOMÈSTICA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VIOLÈNCIA DE GÈNERE I VIOLÈNCIA DOMÈSTICA</dc:title>
  <dc:creator>Ignacio</dc:creator>
  <cp:lastModifiedBy>Ignacio Revollo</cp:lastModifiedBy>
  <cp:revision>5</cp:revision>
  <dcterms:modified xsi:type="dcterms:W3CDTF">2017-05-22T00:58:49Z</dcterms:modified>
</cp:coreProperties>
</file>