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15978-9E50-450A-AFAF-B0514B2A9E23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7BB2D-B60B-46BE-9FE2-95E0017280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8903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BB2D-B60B-46BE-9FE2-95E0017280EC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6041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B52F-A2BC-446D-985C-DCA2DD37315C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56E402F-CC78-43BC-A196-B059443D80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0022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B52F-A2BC-446D-985C-DCA2DD37315C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56E402F-CC78-43BC-A196-B059443D80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318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B52F-A2BC-446D-985C-DCA2DD37315C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56E402F-CC78-43BC-A196-B059443D80BC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2891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B52F-A2BC-446D-985C-DCA2DD37315C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56E402F-CC78-43BC-A196-B059443D80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1182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B52F-A2BC-446D-985C-DCA2DD37315C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56E402F-CC78-43BC-A196-B059443D80B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9894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B52F-A2BC-446D-985C-DCA2DD37315C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56E402F-CC78-43BC-A196-B059443D80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117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B52F-A2BC-446D-985C-DCA2DD37315C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402F-CC78-43BC-A196-B059443D80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5324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B52F-A2BC-446D-985C-DCA2DD37315C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402F-CC78-43BC-A196-B059443D80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476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B52F-A2BC-446D-985C-DCA2DD37315C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402F-CC78-43BC-A196-B059443D80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766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B52F-A2BC-446D-985C-DCA2DD37315C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56E402F-CC78-43BC-A196-B059443D80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324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B52F-A2BC-446D-985C-DCA2DD37315C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56E402F-CC78-43BC-A196-B059443D80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760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B52F-A2BC-446D-985C-DCA2DD37315C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56E402F-CC78-43BC-A196-B059443D80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234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B52F-A2BC-446D-985C-DCA2DD37315C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402F-CC78-43BC-A196-B059443D80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805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B52F-A2BC-446D-985C-DCA2DD37315C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402F-CC78-43BC-A196-B059443D80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4452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B52F-A2BC-446D-985C-DCA2DD37315C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402F-CC78-43BC-A196-B059443D80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950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B52F-A2BC-446D-985C-DCA2DD37315C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56E402F-CC78-43BC-A196-B059443D80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88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1B52F-A2BC-446D-985C-DCA2DD37315C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56E402F-CC78-43BC-A196-B059443D80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472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  <p:sldLayoutId id="2147484004" r:id="rId12"/>
    <p:sldLayoutId id="2147484005" r:id="rId13"/>
    <p:sldLayoutId id="2147484006" r:id="rId14"/>
    <p:sldLayoutId id="2147484007" r:id="rId15"/>
    <p:sldLayoutId id="21474840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33100" y="1489507"/>
            <a:ext cx="9262279" cy="186784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/>
            </a:r>
            <a:br>
              <a:rPr lang="es-ES" dirty="0"/>
            </a:br>
            <a:r>
              <a:rPr lang="es-ES" b="1" dirty="0" smtClean="0"/>
              <a:t>ESTADÍSTICAS PÚBLICAS SOBRE EL USO </a:t>
            </a:r>
            <a:r>
              <a:rPr lang="es-ES" b="1" dirty="0"/>
              <a:t>DEL </a:t>
            </a:r>
            <a:r>
              <a:rPr lang="es-ES" b="1" dirty="0" smtClean="0"/>
              <a:t>TIEMPO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8526" y="4693859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s-ES" b="1" dirty="0">
                <a:solidFill>
                  <a:schemeClr val="tx1"/>
                </a:solidFill>
              </a:rPr>
              <a:t>Víctor Ferrer Vázquez</a:t>
            </a:r>
            <a:endParaRPr lang="es-ES" dirty="0">
              <a:solidFill>
                <a:schemeClr val="tx1"/>
              </a:solidFill>
            </a:endParaRPr>
          </a:p>
          <a:p>
            <a:pPr algn="r"/>
            <a:r>
              <a:rPr lang="es-ES" b="1" dirty="0">
                <a:solidFill>
                  <a:schemeClr val="tx1"/>
                </a:solidFill>
              </a:rPr>
              <a:t>Irene Peralta García</a:t>
            </a:r>
            <a:endParaRPr lang="es-ES" dirty="0">
              <a:solidFill>
                <a:schemeClr val="tx1"/>
              </a:solidFill>
            </a:endParaRPr>
          </a:p>
          <a:p>
            <a:pPr algn="r"/>
            <a:r>
              <a:rPr lang="es-ES" b="1" dirty="0">
                <a:solidFill>
                  <a:schemeClr val="tx1"/>
                </a:solidFill>
              </a:rPr>
              <a:t>Marta </a:t>
            </a:r>
            <a:r>
              <a:rPr lang="es-ES" b="1" dirty="0" err="1">
                <a:solidFill>
                  <a:schemeClr val="tx1"/>
                </a:solidFill>
              </a:rPr>
              <a:t>Piñol</a:t>
            </a:r>
            <a:r>
              <a:rPr lang="es-ES" b="1" dirty="0">
                <a:solidFill>
                  <a:schemeClr val="tx1"/>
                </a:solidFill>
              </a:rPr>
              <a:t> </a:t>
            </a:r>
            <a:r>
              <a:rPr lang="es-ES" b="1" dirty="0" err="1">
                <a:solidFill>
                  <a:schemeClr val="tx1"/>
                </a:solidFill>
              </a:rPr>
              <a:t>Palau</a:t>
            </a:r>
            <a:endParaRPr lang="es-ES" dirty="0">
              <a:solidFill>
                <a:schemeClr val="tx1"/>
              </a:solidFill>
            </a:endParaRPr>
          </a:p>
          <a:p>
            <a:pPr algn="r"/>
            <a:r>
              <a:rPr lang="es-ES" b="1" dirty="0">
                <a:solidFill>
                  <a:schemeClr val="tx1"/>
                </a:solidFill>
              </a:rPr>
              <a:t>Oriol Rovira </a:t>
            </a:r>
            <a:r>
              <a:rPr lang="es-ES" b="1" dirty="0" err="1">
                <a:solidFill>
                  <a:schemeClr val="tx1"/>
                </a:solidFill>
              </a:rPr>
              <a:t>Tauler</a:t>
            </a:r>
            <a:endParaRPr lang="es-ES" dirty="0">
              <a:solidFill>
                <a:schemeClr val="tx1"/>
              </a:solidFill>
            </a:endParaRPr>
          </a:p>
          <a:p>
            <a:pPr algn="r"/>
            <a:r>
              <a:rPr lang="es-ES" b="1" dirty="0">
                <a:solidFill>
                  <a:schemeClr val="tx1"/>
                </a:solidFill>
              </a:rPr>
              <a:t>Sofía </a:t>
            </a:r>
            <a:r>
              <a:rPr lang="es-ES" b="1" dirty="0" err="1">
                <a:solidFill>
                  <a:schemeClr val="tx1"/>
                </a:solidFill>
              </a:rPr>
              <a:t>Touceda</a:t>
            </a:r>
            <a:r>
              <a:rPr lang="es-ES" b="1" dirty="0">
                <a:solidFill>
                  <a:schemeClr val="tx1"/>
                </a:solidFill>
              </a:rPr>
              <a:t> Suárez</a:t>
            </a:r>
            <a:endParaRPr lang="es-ES" dirty="0">
              <a:solidFill>
                <a:schemeClr val="tx1"/>
              </a:solidFill>
            </a:endParaRPr>
          </a:p>
          <a:p>
            <a:pPr algn="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620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2173" y="10549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s-ES" sz="3200" b="1" dirty="0" smtClean="0"/>
              <a:t>Tiempo dedicado a trayectos y empleo del tiempo no especificado</a:t>
            </a:r>
            <a:endParaRPr lang="es-ES" sz="3200" b="1" dirty="0"/>
          </a:p>
        </p:txBody>
      </p:sp>
      <p:pic>
        <p:nvPicPr>
          <p:cNvPr id="4" name="Imagen 3" descr="Macintosh HD:Users:Sofia:Desktop:Captura de pantalla 2017-05-15 a las 20.59.59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119116"/>
            <a:ext cx="5574249" cy="57388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598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4680" y="40466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s-ES" sz="3200" b="1" dirty="0" smtClean="0"/>
              <a:t>Estadísticas del uso del tiempo en Cataluña</a:t>
            </a:r>
            <a:endParaRPr lang="es-ES" sz="32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2697706" y="703988"/>
            <a:ext cx="6796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u="sng" dirty="0" smtClean="0"/>
              <a:t>Tiempo Social </a:t>
            </a:r>
          </a:p>
        </p:txBody>
      </p:sp>
      <p:pic>
        <p:nvPicPr>
          <p:cNvPr id="5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337" y="1104098"/>
            <a:ext cx="9238372" cy="537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9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0719" y="119143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s-ES" b="1" dirty="0" smtClean="0"/>
              <a:t>Tiempo de trabajo remunerado y no remunerado</a:t>
            </a:r>
            <a:endParaRPr lang="es-ES" dirty="0"/>
          </a:p>
        </p:txBody>
      </p:sp>
      <p:pic>
        <p:nvPicPr>
          <p:cNvPr id="4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58" y="1304499"/>
            <a:ext cx="9867183" cy="515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4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0156" y="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s-ES" b="1" dirty="0" smtClean="0"/>
              <a:t>Tiempo de las actividades diarias realizadas con ordenador o Internet</a:t>
            </a:r>
            <a:endParaRPr lang="es-ES" dirty="0"/>
          </a:p>
        </p:txBody>
      </p:sp>
      <p:pic>
        <p:nvPicPr>
          <p:cNvPr id="4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195" y="1535951"/>
            <a:ext cx="9157648" cy="506698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189863" y="1074286"/>
            <a:ext cx="3152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u="sng" dirty="0" smtClean="0"/>
              <a:t>Según el sexo </a:t>
            </a:r>
            <a:endParaRPr lang="es-ES" sz="2400" u="sng" dirty="0"/>
          </a:p>
        </p:txBody>
      </p:sp>
    </p:spTree>
    <p:extLst>
      <p:ext uri="{BB962C8B-B14F-4D97-AF65-F5344CB8AC3E}">
        <p14:creationId xmlns:p14="http://schemas.microsoft.com/office/powerpoint/2010/main" val="62546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57200" y="392098"/>
            <a:ext cx="5909629" cy="604188"/>
          </a:xfrm>
        </p:spPr>
        <p:txBody>
          <a:bodyPr>
            <a:normAutofit/>
          </a:bodyPr>
          <a:lstStyle/>
          <a:p>
            <a:pPr algn="ctr"/>
            <a:r>
              <a:rPr lang="es-ES" sz="3200" u="sng" dirty="0" smtClean="0"/>
              <a:t>Según la edad </a:t>
            </a:r>
            <a:endParaRPr lang="es-ES" sz="3200" u="sng" dirty="0"/>
          </a:p>
        </p:txBody>
      </p:sp>
      <p:pic>
        <p:nvPicPr>
          <p:cNvPr id="4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625" y="996286"/>
            <a:ext cx="9946777" cy="555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9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69594" y="5659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 smtClean="0"/>
              <a:t>Artículos Relacionados </a:t>
            </a:r>
            <a:endParaRPr lang="es-ES" sz="40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1664877" y="829648"/>
            <a:ext cx="89529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i="1" dirty="0" smtClean="0"/>
              <a:t>“Valoración económica de las actividades productivas no de mercado de los hogares. Una aplicación de la Encuesta de Empleo del Tiempo.”</a:t>
            </a:r>
            <a:endParaRPr lang="es-ES" sz="2000" dirty="0"/>
          </a:p>
        </p:txBody>
      </p:sp>
      <p:pic>
        <p:nvPicPr>
          <p:cNvPr id="5" name="Imagen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39" y="1845311"/>
            <a:ext cx="4821220" cy="4316948"/>
          </a:xfrm>
          <a:prstGeom prst="rect">
            <a:avLst/>
          </a:prstGeom>
        </p:spPr>
      </p:pic>
      <p:pic>
        <p:nvPicPr>
          <p:cNvPr id="6" name="Imagen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901" y="1845311"/>
            <a:ext cx="5365845" cy="431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1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83175" y="596927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s-ES" sz="2400" b="1" i="1" dirty="0" smtClean="0"/>
              <a:t>“Fuentes de información para el análisis de los horarios españoles.”</a:t>
            </a:r>
            <a:endParaRPr lang="es-ES" sz="2400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412952"/>
              </p:ext>
            </p:extLst>
          </p:nvPr>
        </p:nvGraphicFramePr>
        <p:xfrm>
          <a:off x="2274494" y="1977291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España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Europa 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Fin Jornada Laboral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17h</a:t>
                      </a:r>
                      <a:r>
                        <a:rPr lang="es-ES" baseline="0" dirty="0" smtClean="0"/>
                        <a:t> pm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+ 20h</a:t>
                      </a:r>
                      <a:r>
                        <a:rPr lang="es-ES" baseline="0" dirty="0" smtClean="0"/>
                        <a:t> pm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Horas semanales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38,2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36,6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Horas anuales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1820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1600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2274494" y="3930556"/>
            <a:ext cx="756086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El 17% de los menores está solo toda la tarde.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El 45,9% de los niños de 6 a 14 años llega a sentir soledad en su casa.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Más de 70.000 suelen cenar sin ninguno de sus padres en casa de lunes a viernes; 350.000 creen que tanto su padre como su madre están poco con ellos porque trabajan demasiado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377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0155" y="47398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s-ES" sz="2400" b="1" i="1" dirty="0" smtClean="0"/>
              <a:t>“Usos del tiempo y género: ¿avances sociales o/y retos metodológicos?”</a:t>
            </a:r>
            <a:endParaRPr lang="es-ES" sz="2400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59" y="1754875"/>
            <a:ext cx="10898513" cy="440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7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525" y="624110"/>
            <a:ext cx="9089559" cy="1479189"/>
          </a:xfrm>
        </p:spPr>
        <p:txBody>
          <a:bodyPr>
            <a:normAutofit/>
          </a:bodyPr>
          <a:lstStyle/>
          <a:p>
            <a:pPr algn="ctr"/>
            <a:r>
              <a:rPr lang="es-ES" sz="2400" b="1" i="1" dirty="0" smtClean="0"/>
              <a:t>“La Encuesta del Uso del Tiempo de Cataluña de 2010-2011: un instrumento para medir la calidad de vida.”</a:t>
            </a:r>
            <a:endParaRPr lang="es-ES" sz="2400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780" y="1733266"/>
            <a:ext cx="9749048" cy="479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8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201" y="752170"/>
            <a:ext cx="10288533" cy="574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1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5319" y="716233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s-ES" sz="4400" b="1" dirty="0" smtClean="0"/>
              <a:t>Índice</a:t>
            </a:r>
            <a:endParaRPr lang="es-ES" sz="4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s-ES" dirty="0" smtClean="0"/>
              <a:t>INTRODUCCIÓN</a:t>
            </a:r>
          </a:p>
          <a:p>
            <a:pPr marL="342900" indent="-342900"/>
            <a:r>
              <a:rPr lang="es-ES" dirty="0" smtClean="0"/>
              <a:t>ESTADÍSTICAS DEL USO DEL TIEMPO A NIVEL EUROPEO</a:t>
            </a:r>
          </a:p>
          <a:p>
            <a:pPr marL="342900" indent="-342900"/>
            <a:r>
              <a:rPr lang="es-ES" dirty="0" smtClean="0"/>
              <a:t>ESTADÍSTICAS DEL USO DEL TIEMPO A NIVEL NACIONAL</a:t>
            </a:r>
          </a:p>
          <a:p>
            <a:pPr marL="342900" indent="-342900"/>
            <a:r>
              <a:rPr lang="es-ES" dirty="0" smtClean="0"/>
              <a:t>ENCUESTA DEL EMPLEO DEL TIEMPO EN CATALUÑA</a:t>
            </a:r>
          </a:p>
          <a:p>
            <a:pPr marL="342900" indent="-342900"/>
            <a:r>
              <a:rPr lang="es-ES" dirty="0" smtClean="0"/>
              <a:t>ARTÍCULOS RELACIONADOS (Revista Índice nº51)</a:t>
            </a:r>
          </a:p>
          <a:p>
            <a:pPr marL="342900" indent="-342900"/>
            <a:r>
              <a:rPr lang="es-ES" dirty="0" smtClean="0"/>
              <a:t>CONCLUSIONES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924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/>
          <a:lstStyle/>
          <a:p>
            <a:r>
              <a:rPr lang="es-ES" dirty="0" smtClean="0"/>
              <a:t>Uso del tiempo cuidados personales</a:t>
            </a:r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Trabajo remunerado</a:t>
            </a:r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Diferencias uso del tiempo por género</a:t>
            </a:r>
          </a:p>
          <a:p>
            <a:endParaRPr lang="es-ES" dirty="0"/>
          </a:p>
          <a:p>
            <a:pPr marL="0" indent="0">
              <a:buNone/>
            </a:pPr>
            <a:endParaRPr lang="es-ES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2153649" y="618224"/>
            <a:ext cx="42880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b="1" dirty="0" smtClean="0"/>
              <a:t>Conclusiones</a:t>
            </a:r>
            <a:endParaRPr lang="es-ES" sz="3600" b="1" dirty="0"/>
          </a:p>
        </p:txBody>
      </p:sp>
    </p:spTree>
    <p:extLst>
      <p:ext uri="{BB962C8B-B14F-4D97-AF65-F5344CB8AC3E}">
        <p14:creationId xmlns:p14="http://schemas.microsoft.com/office/powerpoint/2010/main" val="106498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42047" y="596814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 smtClean="0"/>
              <a:t>Introducción</a:t>
            </a:r>
            <a:endParaRPr lang="es-ES" sz="40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Distribución del uso del tiempo </a:t>
            </a:r>
          </a:p>
          <a:p>
            <a:endParaRPr lang="es-ES" dirty="0" smtClean="0"/>
          </a:p>
          <a:p>
            <a:r>
              <a:rPr lang="es-ES" dirty="0" smtClean="0"/>
              <a:t>Percepción del tiempo</a:t>
            </a:r>
          </a:p>
          <a:p>
            <a:endParaRPr lang="es-ES" dirty="0" smtClean="0"/>
          </a:p>
          <a:p>
            <a:r>
              <a:rPr lang="es-ES" dirty="0" smtClean="0"/>
              <a:t>Objetivo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493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3316" y="146438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Estadísticas del uso del tiempo a Nivel Europeo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pic>
        <p:nvPicPr>
          <p:cNvPr id="4" name="Imatg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510" y="777922"/>
            <a:ext cx="6370962" cy="593024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73205" y="2524837"/>
            <a:ext cx="34801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/>
              <a:t>Población según sexo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14954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5821" y="269268"/>
            <a:ext cx="8911687" cy="1280890"/>
          </a:xfrm>
        </p:spPr>
        <p:txBody>
          <a:bodyPr>
            <a:normAutofit/>
          </a:bodyPr>
          <a:lstStyle/>
          <a:p>
            <a:r>
              <a:rPr lang="es-ES" b="1" dirty="0" smtClean="0"/>
              <a:t>Comparación entre varios países de Europa</a:t>
            </a:r>
            <a:endParaRPr lang="es-ES" b="1" dirty="0"/>
          </a:p>
        </p:txBody>
      </p:sp>
      <p:pic>
        <p:nvPicPr>
          <p:cNvPr id="4" name="Imatge 1"/>
          <p:cNvPicPr>
            <a:picLocks noGr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544" y="859809"/>
            <a:ext cx="7628648" cy="599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84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0286" y="173734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s-ES" b="1" dirty="0" smtClean="0"/>
              <a:t>Según edades de varios países de Europa</a:t>
            </a:r>
            <a:endParaRPr lang="es-ES" b="1" dirty="0"/>
          </a:p>
        </p:txBody>
      </p:sp>
      <p:pic>
        <p:nvPicPr>
          <p:cNvPr id="4" name="Imatge 3"/>
          <p:cNvPicPr>
            <a:picLocks noGr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98" y="1454624"/>
            <a:ext cx="5527343" cy="5240738"/>
          </a:xfrm>
          <a:prstGeom prst="rect">
            <a:avLst/>
          </a:prstGeom>
        </p:spPr>
      </p:pic>
      <p:pic>
        <p:nvPicPr>
          <p:cNvPr id="5" name="Imatg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482" y="1454624"/>
            <a:ext cx="5957549" cy="519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23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6639" y="173734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s-ES" b="1" dirty="0" smtClean="0"/>
              <a:t>Distribución porcentual del uso del tiempo para países de todo el mundo</a:t>
            </a:r>
            <a:endParaRPr lang="es-ES" b="1" dirty="0"/>
          </a:p>
        </p:txBody>
      </p:sp>
      <p:pic>
        <p:nvPicPr>
          <p:cNvPr id="4" name="3 Marcador de contenido"/>
          <p:cNvPicPr>
            <a:picLocks noGr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4462" y="1454624"/>
            <a:ext cx="9696039" cy="497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6109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01254" y="196628"/>
            <a:ext cx="8911687" cy="1280890"/>
          </a:xfrm>
        </p:spPr>
        <p:txBody>
          <a:bodyPr>
            <a:normAutofit/>
          </a:bodyPr>
          <a:lstStyle/>
          <a:p>
            <a:r>
              <a:rPr lang="es-ES" b="1" dirty="0" smtClean="0"/>
              <a:t>Estadísticas del uso del tiempo a Nivel Nacional</a:t>
            </a:r>
            <a:endParaRPr lang="es-ES" b="1" dirty="0"/>
          </a:p>
        </p:txBody>
      </p:sp>
      <p:pic>
        <p:nvPicPr>
          <p:cNvPr id="4" name="Imagen 3" descr="Captura de pantalla 2017-05-15 a las 20.08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761" y="837073"/>
            <a:ext cx="5434180" cy="602092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774209" y="3385871"/>
            <a:ext cx="3630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/>
              <a:t>Tiempo Social 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8427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51230" y="241973"/>
            <a:ext cx="8911687" cy="1280890"/>
          </a:xfrm>
        </p:spPr>
        <p:txBody>
          <a:bodyPr>
            <a:noAutofit/>
          </a:bodyPr>
          <a:lstStyle/>
          <a:p>
            <a:r>
              <a:rPr lang="es-ES" b="1" dirty="0" smtClean="0"/>
              <a:t>Tiempo dedicado a cuidados personales</a:t>
            </a:r>
            <a:endParaRPr lang="es-ES" b="1" dirty="0"/>
          </a:p>
        </p:txBody>
      </p:sp>
      <p:pic>
        <p:nvPicPr>
          <p:cNvPr id="4" name="Imagen 3" descr="Macintosh HD:Users:Sofia:Desktop:Captura de pantalla 2017-05-15 a las 20.20.2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878" y="777922"/>
            <a:ext cx="5428572" cy="60800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493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</TotalTime>
  <Words>322</Words>
  <Application>Microsoft Office PowerPoint</Application>
  <PresentationFormat>Panorámica</PresentationFormat>
  <Paragraphs>63</Paragraphs>
  <Slides>20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Espiral</vt:lpstr>
      <vt:lpstr> ESTADÍSTICAS PÚBLICAS SOBRE EL USO DEL TIEMPO</vt:lpstr>
      <vt:lpstr>Índice</vt:lpstr>
      <vt:lpstr>Introducción</vt:lpstr>
      <vt:lpstr>Estadísticas del uso del tiempo a Nivel Europeo </vt:lpstr>
      <vt:lpstr>Comparación entre varios países de Europa</vt:lpstr>
      <vt:lpstr>Según edades de varios países de Europa</vt:lpstr>
      <vt:lpstr>Distribución porcentual del uso del tiempo para países de todo el mundo</vt:lpstr>
      <vt:lpstr>Estadísticas del uso del tiempo a Nivel Nacional</vt:lpstr>
      <vt:lpstr>Tiempo dedicado a cuidados personales</vt:lpstr>
      <vt:lpstr>Tiempo dedicado a trayectos y empleo del tiempo no especificado</vt:lpstr>
      <vt:lpstr>Estadísticas del uso del tiempo en Cataluña</vt:lpstr>
      <vt:lpstr>Tiempo de trabajo remunerado y no remunerado</vt:lpstr>
      <vt:lpstr>Tiempo de las actividades diarias realizadas con ordenador o Internet</vt:lpstr>
      <vt:lpstr>Según la edad </vt:lpstr>
      <vt:lpstr>Artículos Relacionados </vt:lpstr>
      <vt:lpstr>“Fuentes de información para el análisis de los horarios españoles.”</vt:lpstr>
      <vt:lpstr>“Usos del tiempo y género: ¿avances sociales o/y retos metodológicos?”</vt:lpstr>
      <vt:lpstr>“La Encuesta del Uso del Tiempo de Cataluña de 2010-2011: un instrumento para medir la calidad de vida.”</vt:lpstr>
      <vt:lpstr>Presentación de PowerPoint</vt:lpstr>
      <vt:lpstr>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Ignasi Rovira</cp:lastModifiedBy>
  <cp:revision>9</cp:revision>
  <dcterms:created xsi:type="dcterms:W3CDTF">2017-05-21T18:33:53Z</dcterms:created>
  <dcterms:modified xsi:type="dcterms:W3CDTF">2017-05-21T20:26:53Z</dcterms:modified>
</cp:coreProperties>
</file>