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21/05/2017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ESTADÍSTIQUES PÚBLIQUES SOBRE EL CANVI CLIMÀTIC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377280"/>
          </a:xfrm>
        </p:spPr>
        <p:txBody>
          <a:bodyPr>
            <a:normAutofit lnSpcReduction="10000"/>
          </a:bodyPr>
          <a:lstStyle/>
          <a:p>
            <a:r>
              <a:rPr lang="ca-ES" dirty="0" smtClean="0"/>
              <a:t>					Aleix Salvador</a:t>
            </a:r>
          </a:p>
          <a:p>
            <a:r>
              <a:rPr lang="ca-ES" dirty="0"/>
              <a:t>	</a:t>
            </a:r>
            <a:r>
              <a:rPr lang="ca-ES" dirty="0" smtClean="0"/>
              <a:t>				Pablo Morante</a:t>
            </a:r>
          </a:p>
          <a:p>
            <a:r>
              <a:rPr lang="ca-ES" dirty="0"/>
              <a:t>	</a:t>
            </a:r>
            <a:r>
              <a:rPr lang="ca-ES" dirty="0" smtClean="0"/>
              <a:t>				Miquel de Jover</a:t>
            </a:r>
          </a:p>
          <a:p>
            <a:r>
              <a:rPr lang="ca-ES" dirty="0" smtClean="0"/>
              <a:t>					Víctor Miranda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638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CONSEQÜÈNCIES</a:t>
            </a:r>
            <a:endParaRPr lang="ca-ES" dirty="0"/>
          </a:p>
        </p:txBody>
      </p:sp>
      <p:pic>
        <p:nvPicPr>
          <p:cNvPr id="4" name="3 Marcador de contenido" descr="https://upload.wikimedia.org/wikipedia/commons/thumb/e/e3/Global_Temperature_Anomaly-es.svg/1200px-Global_Temperature_Anomaly-es.svg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5328592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3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CONCLUSIONS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EMISSIONS A ESPANYA I SECTOR MÉS CONTAMINANT</a:t>
            </a:r>
          </a:p>
          <a:p>
            <a:endParaRPr lang="ca-ES" dirty="0"/>
          </a:p>
          <a:p>
            <a:r>
              <a:rPr lang="ca-ES" dirty="0" smtClean="0"/>
              <a:t>EMISSIONS AL MÓN </a:t>
            </a:r>
          </a:p>
          <a:p>
            <a:endParaRPr lang="ca-ES" dirty="0"/>
          </a:p>
          <a:p>
            <a:r>
              <a:rPr lang="ca-ES" dirty="0" smtClean="0"/>
              <a:t>TRACTAS I LLEIS</a:t>
            </a:r>
          </a:p>
          <a:p>
            <a:endParaRPr lang="ca-ES" dirty="0"/>
          </a:p>
          <a:p>
            <a:r>
              <a:rPr lang="ca-ES" dirty="0" smtClean="0"/>
              <a:t>CONSEQÜÈNCIES</a:t>
            </a:r>
          </a:p>
          <a:p>
            <a:endParaRPr lang="ca-ES" dirty="0"/>
          </a:p>
          <a:p>
            <a:r>
              <a:rPr lang="ca-ES" dirty="0" smtClean="0"/>
              <a:t>PAPER  DE L’ESTADÍSTICA PÚBLICA</a:t>
            </a:r>
          </a:p>
          <a:p>
            <a:endParaRPr lang="ca-ES" dirty="0"/>
          </a:p>
          <a:p>
            <a:endParaRPr lang="ca-ES" dirty="0" smtClean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193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INTRODUCCIÓ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endParaRPr lang="ca-ES" dirty="0" smtClean="0"/>
          </a:p>
          <a:p>
            <a:r>
              <a:rPr lang="ca-ES" dirty="0" smtClean="0"/>
              <a:t>CAUSES DEL CANVI CLIMÀTIC</a:t>
            </a:r>
          </a:p>
          <a:p>
            <a:endParaRPr lang="ca-ES" dirty="0" smtClean="0"/>
          </a:p>
          <a:p>
            <a:r>
              <a:rPr lang="ca-ES" dirty="0" smtClean="0"/>
              <a:t>EMISSIONS AL MÓN</a:t>
            </a:r>
          </a:p>
          <a:p>
            <a:endParaRPr lang="ca-ES" dirty="0"/>
          </a:p>
          <a:p>
            <a:r>
              <a:rPr lang="ca-ES" dirty="0" smtClean="0"/>
              <a:t>MESURES PER FRENAR EL CANVI CLIMÀTIC</a:t>
            </a:r>
          </a:p>
          <a:p>
            <a:endParaRPr lang="ca-ES" dirty="0"/>
          </a:p>
          <a:p>
            <a:r>
              <a:rPr lang="ca-ES" dirty="0" smtClean="0"/>
              <a:t>CONSEQÜÈNCIES</a:t>
            </a:r>
          </a:p>
          <a:p>
            <a:endParaRPr lang="ca-ES" dirty="0"/>
          </a:p>
          <a:p>
            <a:r>
              <a:rPr lang="ca-ES" dirty="0" smtClean="0"/>
              <a:t>PAPER ESTADÍSTICA PÚBLICA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988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MARC TEÒRIC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QUÈ ÉS EL CANVI CLIMÀTIC?</a:t>
            </a:r>
          </a:p>
          <a:p>
            <a:endParaRPr lang="ca-ES" dirty="0"/>
          </a:p>
          <a:p>
            <a:r>
              <a:rPr lang="ca-ES" dirty="0" smtClean="0"/>
              <a:t>HISTÒRIA DEL CANVI CLIMÀTIC</a:t>
            </a:r>
          </a:p>
          <a:p>
            <a:endParaRPr lang="ca-ES" dirty="0"/>
          </a:p>
          <a:p>
            <a:r>
              <a:rPr lang="ca-ES" dirty="0" smtClean="0"/>
              <a:t>ACTUALITAT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114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METODOLOGIA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ca-ES" dirty="0" smtClean="0"/>
          </a:p>
          <a:p>
            <a:r>
              <a:rPr lang="ca-ES" dirty="0" smtClean="0"/>
              <a:t>COM HEM FET EL TREBALL</a:t>
            </a:r>
          </a:p>
          <a:p>
            <a:endParaRPr lang="ca-ES" dirty="0"/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IDESCAT</a:t>
            </a:r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INE</a:t>
            </a:r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EUROSTAT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180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RESULTATS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 smtClean="0"/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EMISSIONS A ESPANYA</a:t>
            </a:r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EMISSIONS AL MÓN </a:t>
            </a:r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SECTORS ECONÒMICS MÉS CONTAMINANTS</a:t>
            </a:r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MESURES PER FRENAR EL CANVI CLIMÀTIC</a:t>
            </a:r>
          </a:p>
          <a:p>
            <a:pPr marL="571500" indent="-457200">
              <a:buFont typeface="+mj-lt"/>
              <a:buAutoNum type="arabicPeriod"/>
            </a:pPr>
            <a:r>
              <a:rPr lang="ca-ES" dirty="0" smtClean="0"/>
              <a:t>CONSEQÜÈNCIES</a:t>
            </a:r>
          </a:p>
          <a:p>
            <a:pPr marL="571500" indent="-457200">
              <a:buFont typeface="+mj-lt"/>
              <a:buAutoNum type="arabicPeriod"/>
            </a:pPr>
            <a:endParaRPr lang="ca-ES" dirty="0" smtClean="0"/>
          </a:p>
          <a:p>
            <a:pPr marL="571500" indent="-457200">
              <a:buFont typeface="+mj-lt"/>
              <a:buAutoNum type="arabicPeriod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805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EMISIONS A ESPANYA</a:t>
            </a:r>
            <a:endParaRPr lang="ca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7776864" cy="328101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15616" y="491532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Emissions de gasos contaminants a Espanya del any 2008 al 2014</a:t>
            </a:r>
          </a:p>
        </p:txBody>
      </p:sp>
    </p:spTree>
    <p:extLst>
      <p:ext uri="{BB962C8B-B14F-4D97-AF65-F5344CB8AC3E}">
        <p14:creationId xmlns:p14="http://schemas.microsoft.com/office/powerpoint/2010/main" val="238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SECTOR MÉS CONTAMINANT</a:t>
            </a:r>
            <a:endParaRPr lang="ca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7620000" cy="2736304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65104"/>
            <a:ext cx="1872208" cy="158417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139952" y="479715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Subministrament d’energia elèctrica i transport.</a:t>
            </a:r>
          </a:p>
        </p:txBody>
      </p:sp>
    </p:spTree>
    <p:extLst>
      <p:ext uri="{BB962C8B-B14F-4D97-AF65-F5344CB8AC3E}">
        <p14:creationId xmlns:p14="http://schemas.microsoft.com/office/powerpoint/2010/main" val="23523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CONTAMINACIÓ MUNDIAL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 smtClean="0"/>
          </a:p>
          <a:p>
            <a:endParaRPr lang="ca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7" t="25822" r="31372" b="28257"/>
          <a:stretch/>
        </p:blipFill>
        <p:spPr bwMode="auto">
          <a:xfrm>
            <a:off x="1041580" y="1988840"/>
            <a:ext cx="577838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MESURES CONTRA EL CANVI CLIMÀTIC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PROTOCOL DE KYOTO</a:t>
            </a:r>
          </a:p>
          <a:p>
            <a:endParaRPr lang="ca-ES" dirty="0"/>
          </a:p>
          <a:p>
            <a:endParaRPr lang="ca-ES" dirty="0" smtClean="0"/>
          </a:p>
          <a:p>
            <a:r>
              <a:rPr lang="ca-ES" dirty="0" smtClean="0"/>
              <a:t> </a:t>
            </a:r>
          </a:p>
          <a:p>
            <a:endParaRPr lang="ca-ES" dirty="0"/>
          </a:p>
          <a:p>
            <a:endParaRPr lang="ca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59492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Altres com el Tractat de París</a:t>
            </a:r>
            <a:endParaRPr lang="ca-ES" dirty="0"/>
          </a:p>
        </p:txBody>
      </p:sp>
      <p:pic>
        <p:nvPicPr>
          <p:cNvPr id="10" name="9 Imagen" descr="https://calentamientoglobal2016.files.wordpress.com/2016/02/2011.png?w=731&amp;h=36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t="1870" r="1768" b="21006"/>
          <a:stretch/>
        </p:blipFill>
        <p:spPr bwMode="auto">
          <a:xfrm>
            <a:off x="1547664" y="2276872"/>
            <a:ext cx="5328592" cy="31683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10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197</TotalTime>
  <Words>124</Words>
  <Application>Microsoft Office PowerPoint</Application>
  <PresentationFormat>Presentación en pantalla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Adyacencia</vt:lpstr>
      <vt:lpstr>ESTADÍSTIQUES PÚBLIQUES SOBRE EL CANVI CLIMÀTIC</vt:lpstr>
      <vt:lpstr>INTRODUCCIÓ</vt:lpstr>
      <vt:lpstr>MARC TEÒRIC</vt:lpstr>
      <vt:lpstr>METODOLOGIA</vt:lpstr>
      <vt:lpstr>RESULTATS</vt:lpstr>
      <vt:lpstr>EMISIONS A ESPANYA</vt:lpstr>
      <vt:lpstr>SECTOR MÉS CONTAMINANT</vt:lpstr>
      <vt:lpstr>CONTAMINACIÓ MUNDIAL</vt:lpstr>
      <vt:lpstr>MESURES CONTRA EL CANVI CLIMÀTIC</vt:lpstr>
      <vt:lpstr>CONSEQÜÈNCIES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ESTADÍSTIQUES PÚBLIQUES SOBRE EL CANVI CLIMÀTIC</dc:title>
  <dc:creator>victor miranda</dc:creator>
  <cp:lastModifiedBy>victor miranda</cp:lastModifiedBy>
  <cp:revision>10</cp:revision>
  <dcterms:created xsi:type="dcterms:W3CDTF">2017-05-21T17:22:25Z</dcterms:created>
  <dcterms:modified xsi:type="dcterms:W3CDTF">2017-05-21T20:50:57Z</dcterms:modified>
</cp:coreProperties>
</file>