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2" r:id="rId12"/>
    <p:sldId id="263" r:id="rId13"/>
    <p:sldId id="265" r:id="rId14"/>
    <p:sldId id="256" r:id="rId15"/>
    <p:sldId id="257" r:id="rId16"/>
    <p:sldId id="25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4" autoAdjust="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B126B-A5E3-4DA0-AD57-E1186C8EA2D2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4DC1FD3-45D7-4BA2-BB09-3BD16119EDA8}">
      <dgm:prSet phldrT="[Texto]"/>
      <dgm:spPr/>
      <dgm:t>
        <a:bodyPr/>
        <a:lstStyle/>
        <a:p>
          <a:r>
            <a:rPr lang="es-ES" dirty="0"/>
            <a:t>B</a:t>
          </a:r>
          <a:r>
            <a:rPr lang="es-ES" altLang="zh-CN" dirty="0"/>
            <a:t>ig </a:t>
          </a:r>
          <a:r>
            <a:rPr lang="ca-ES" altLang="zh-CN" dirty="0"/>
            <a:t>Data</a:t>
          </a:r>
          <a:endParaRPr lang="es-ES" dirty="0"/>
        </a:p>
      </dgm:t>
    </dgm:pt>
    <dgm:pt modelId="{42685307-508B-49DE-A2E8-F48EA555E902}" type="parTrans" cxnId="{A61BF6DB-5D11-45A1-88C4-0BD294ECB957}">
      <dgm:prSet/>
      <dgm:spPr/>
      <dgm:t>
        <a:bodyPr/>
        <a:lstStyle/>
        <a:p>
          <a:endParaRPr lang="es-ES"/>
        </a:p>
      </dgm:t>
    </dgm:pt>
    <dgm:pt modelId="{5F1B3EFE-D47F-4C63-81E9-9FC558F3877F}" type="sibTrans" cxnId="{A61BF6DB-5D11-45A1-88C4-0BD294ECB957}">
      <dgm:prSet/>
      <dgm:spPr/>
      <dgm:t>
        <a:bodyPr/>
        <a:lstStyle/>
        <a:p>
          <a:endParaRPr lang="es-ES"/>
        </a:p>
      </dgm:t>
    </dgm:pt>
    <dgm:pt modelId="{26CCD347-3CB2-4EA2-8F46-D8CC88D0A641}">
      <dgm:prSet phldrT="[Texto]"/>
      <dgm:spPr/>
      <dgm:t>
        <a:bodyPr/>
        <a:lstStyle/>
        <a:p>
          <a:r>
            <a:rPr lang="ca-ES" dirty="0"/>
            <a:t>Estadística publica </a:t>
          </a:r>
          <a:endParaRPr lang="es-ES" dirty="0"/>
        </a:p>
      </dgm:t>
    </dgm:pt>
    <dgm:pt modelId="{F2473B61-2073-4418-8A36-68DAE49E5044}" type="parTrans" cxnId="{FEFD6CA2-DAD0-4C2F-9C94-373C7D971982}">
      <dgm:prSet/>
      <dgm:spPr/>
      <dgm:t>
        <a:bodyPr/>
        <a:lstStyle/>
        <a:p>
          <a:endParaRPr lang="es-ES"/>
        </a:p>
      </dgm:t>
    </dgm:pt>
    <dgm:pt modelId="{6F389FD1-3D9F-4D77-BEF5-DC8FD105CA82}" type="sibTrans" cxnId="{FEFD6CA2-DAD0-4C2F-9C94-373C7D971982}">
      <dgm:prSet/>
      <dgm:spPr/>
      <dgm:t>
        <a:bodyPr/>
        <a:lstStyle/>
        <a:p>
          <a:endParaRPr lang="es-ES"/>
        </a:p>
      </dgm:t>
    </dgm:pt>
    <dgm:pt modelId="{64528DA4-D11D-49DD-8A82-2208A821E410}" type="pres">
      <dgm:prSet presAssocID="{EA5B126B-A5E3-4DA0-AD57-E1186C8EA2D2}" presName="compositeShape" presStyleCnt="0">
        <dgm:presLayoutVars>
          <dgm:chMax val="2"/>
          <dgm:dir/>
          <dgm:resizeHandles val="exact"/>
        </dgm:presLayoutVars>
      </dgm:prSet>
      <dgm:spPr/>
    </dgm:pt>
    <dgm:pt modelId="{F362D072-BD75-4137-9C06-C35073247BC6}" type="pres">
      <dgm:prSet presAssocID="{EA5B126B-A5E3-4DA0-AD57-E1186C8EA2D2}" presName="ribbon" presStyleLbl="node1" presStyleIdx="0" presStyleCnt="1"/>
      <dgm:spPr/>
    </dgm:pt>
    <dgm:pt modelId="{CCE8DFC7-C6D6-4E34-906A-9D2222E2E932}" type="pres">
      <dgm:prSet presAssocID="{EA5B126B-A5E3-4DA0-AD57-E1186C8EA2D2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F8A45D99-5D77-4817-A094-B49EC34C6DC9}" type="pres">
      <dgm:prSet presAssocID="{EA5B126B-A5E3-4DA0-AD57-E1186C8EA2D2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9EF3924-85AD-4057-9D2C-EB9B31362AD2}" type="presOf" srcId="{26CCD347-3CB2-4EA2-8F46-D8CC88D0A641}" destId="{F8A45D99-5D77-4817-A094-B49EC34C6DC9}" srcOrd="0" destOrd="0" presId="urn:microsoft.com/office/officeart/2005/8/layout/arrow6"/>
    <dgm:cxn modelId="{A61BF6DB-5D11-45A1-88C4-0BD294ECB957}" srcId="{EA5B126B-A5E3-4DA0-AD57-E1186C8EA2D2}" destId="{E4DC1FD3-45D7-4BA2-BB09-3BD16119EDA8}" srcOrd="0" destOrd="0" parTransId="{42685307-508B-49DE-A2E8-F48EA555E902}" sibTransId="{5F1B3EFE-D47F-4C63-81E9-9FC558F3877F}"/>
    <dgm:cxn modelId="{FEFD6CA2-DAD0-4C2F-9C94-373C7D971982}" srcId="{EA5B126B-A5E3-4DA0-AD57-E1186C8EA2D2}" destId="{26CCD347-3CB2-4EA2-8F46-D8CC88D0A641}" srcOrd="1" destOrd="0" parTransId="{F2473B61-2073-4418-8A36-68DAE49E5044}" sibTransId="{6F389FD1-3D9F-4D77-BEF5-DC8FD105CA82}"/>
    <dgm:cxn modelId="{A6A2E757-F06C-4613-8D54-D18CC971D8BF}" type="presOf" srcId="{E4DC1FD3-45D7-4BA2-BB09-3BD16119EDA8}" destId="{CCE8DFC7-C6D6-4E34-906A-9D2222E2E932}" srcOrd="0" destOrd="0" presId="urn:microsoft.com/office/officeart/2005/8/layout/arrow6"/>
    <dgm:cxn modelId="{EC1E9572-B936-49B2-8650-776CD9FA12F5}" type="presOf" srcId="{EA5B126B-A5E3-4DA0-AD57-E1186C8EA2D2}" destId="{64528DA4-D11D-49DD-8A82-2208A821E410}" srcOrd="0" destOrd="0" presId="urn:microsoft.com/office/officeart/2005/8/layout/arrow6"/>
    <dgm:cxn modelId="{8B462264-C32A-4703-BB96-4C0CE5E50800}" type="presParOf" srcId="{64528DA4-D11D-49DD-8A82-2208A821E410}" destId="{F362D072-BD75-4137-9C06-C35073247BC6}" srcOrd="0" destOrd="0" presId="urn:microsoft.com/office/officeart/2005/8/layout/arrow6"/>
    <dgm:cxn modelId="{2A71384A-203B-4DBE-928A-8528713322CB}" type="presParOf" srcId="{64528DA4-D11D-49DD-8A82-2208A821E410}" destId="{CCE8DFC7-C6D6-4E34-906A-9D2222E2E932}" srcOrd="1" destOrd="0" presId="urn:microsoft.com/office/officeart/2005/8/layout/arrow6"/>
    <dgm:cxn modelId="{D58F60AB-A747-4F59-BAAB-AB88E30EC771}" type="presParOf" srcId="{64528DA4-D11D-49DD-8A82-2208A821E410}" destId="{F8A45D99-5D77-4817-A094-B49EC34C6DC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8E3A2-ED0D-48BB-8358-C2797C69292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3684DFF1-E7AC-44B7-9A40-5206171180E8}">
      <dgm:prSet phldrT="[Text]"/>
      <dgm:spPr/>
      <dgm:t>
        <a:bodyPr/>
        <a:lstStyle/>
        <a:p>
          <a:r>
            <a:rPr lang="ca-ES"/>
            <a:t>Volume</a:t>
          </a:r>
        </a:p>
      </dgm:t>
    </dgm:pt>
    <dgm:pt modelId="{81B6E820-E4F2-4A83-91D2-6560366DD261}" type="parTrans" cxnId="{36E62607-65BD-469E-ADE0-6706A3FBE29A}">
      <dgm:prSet/>
      <dgm:spPr/>
      <dgm:t>
        <a:bodyPr/>
        <a:lstStyle/>
        <a:p>
          <a:endParaRPr lang="ca-ES"/>
        </a:p>
      </dgm:t>
    </dgm:pt>
    <dgm:pt modelId="{31008372-24A3-4B2C-A9C1-B85C6B46E8DA}" type="sibTrans" cxnId="{36E62607-65BD-469E-ADE0-6706A3FBE29A}">
      <dgm:prSet/>
      <dgm:spPr/>
      <dgm:t>
        <a:bodyPr/>
        <a:lstStyle/>
        <a:p>
          <a:endParaRPr lang="ca-ES"/>
        </a:p>
      </dgm:t>
    </dgm:pt>
    <dgm:pt modelId="{1AA0EABB-227E-4014-8FD9-38EC487DE1E4}">
      <dgm:prSet phldrT="[Text]"/>
      <dgm:spPr/>
      <dgm:t>
        <a:bodyPr/>
        <a:lstStyle/>
        <a:p>
          <a:r>
            <a:rPr lang="ca-ES"/>
            <a:t>Velocity</a:t>
          </a:r>
        </a:p>
      </dgm:t>
    </dgm:pt>
    <dgm:pt modelId="{8F445EA8-A693-4E81-9C0E-C332F9FC37F3}" type="parTrans" cxnId="{5850B12E-BEC7-48AC-BE23-554C2A8E5F40}">
      <dgm:prSet/>
      <dgm:spPr/>
      <dgm:t>
        <a:bodyPr/>
        <a:lstStyle/>
        <a:p>
          <a:endParaRPr lang="ca-ES"/>
        </a:p>
      </dgm:t>
    </dgm:pt>
    <dgm:pt modelId="{D7AF90D9-3BFE-4543-9BBE-437F8F02CCD1}" type="sibTrans" cxnId="{5850B12E-BEC7-48AC-BE23-554C2A8E5F40}">
      <dgm:prSet/>
      <dgm:spPr/>
      <dgm:t>
        <a:bodyPr/>
        <a:lstStyle/>
        <a:p>
          <a:endParaRPr lang="ca-ES"/>
        </a:p>
      </dgm:t>
    </dgm:pt>
    <dgm:pt modelId="{CDFC88C9-D37B-4832-94D2-2B3FE1B3D69D}">
      <dgm:prSet phldrT="[Text]"/>
      <dgm:spPr/>
      <dgm:t>
        <a:bodyPr/>
        <a:lstStyle/>
        <a:p>
          <a:r>
            <a:rPr lang="ca-ES"/>
            <a:t>Variety</a:t>
          </a:r>
        </a:p>
      </dgm:t>
    </dgm:pt>
    <dgm:pt modelId="{6BD83D6F-A961-4430-8ACD-5B5C98A62BF2}" type="parTrans" cxnId="{CD88CE52-65DB-4142-BB86-7EA43DD6C7DB}">
      <dgm:prSet/>
      <dgm:spPr/>
      <dgm:t>
        <a:bodyPr/>
        <a:lstStyle/>
        <a:p>
          <a:endParaRPr lang="ca-ES"/>
        </a:p>
      </dgm:t>
    </dgm:pt>
    <dgm:pt modelId="{6A18CFA5-ED68-43F9-826E-CA87C0A10321}" type="sibTrans" cxnId="{CD88CE52-65DB-4142-BB86-7EA43DD6C7DB}">
      <dgm:prSet/>
      <dgm:spPr/>
      <dgm:t>
        <a:bodyPr/>
        <a:lstStyle/>
        <a:p>
          <a:endParaRPr lang="ca-ES"/>
        </a:p>
      </dgm:t>
    </dgm:pt>
    <dgm:pt modelId="{059EE813-6A78-4663-83CA-FB85EAEF8C89}">
      <dgm:prSet phldrT="[Text]"/>
      <dgm:spPr/>
      <dgm:t>
        <a:bodyPr/>
        <a:lstStyle/>
        <a:p>
          <a:r>
            <a:rPr lang="ca-ES"/>
            <a:t>Value</a:t>
          </a:r>
        </a:p>
      </dgm:t>
    </dgm:pt>
    <dgm:pt modelId="{C231C961-A81A-419B-A511-CF359C237E5B}" type="parTrans" cxnId="{B6183777-F7E7-45BD-9307-3AA341F84F77}">
      <dgm:prSet/>
      <dgm:spPr/>
      <dgm:t>
        <a:bodyPr/>
        <a:lstStyle/>
        <a:p>
          <a:endParaRPr lang="ca-ES"/>
        </a:p>
      </dgm:t>
    </dgm:pt>
    <dgm:pt modelId="{100D80F2-D74E-48B7-8C08-E9945975FC52}" type="sibTrans" cxnId="{B6183777-F7E7-45BD-9307-3AA341F84F77}">
      <dgm:prSet/>
      <dgm:spPr/>
      <dgm:t>
        <a:bodyPr/>
        <a:lstStyle/>
        <a:p>
          <a:endParaRPr lang="ca-ES"/>
        </a:p>
      </dgm:t>
    </dgm:pt>
    <dgm:pt modelId="{C8AD9A55-822A-4A81-B24E-9E4833AAA2C8}">
      <dgm:prSet phldrT="[Text]"/>
      <dgm:spPr/>
      <dgm:t>
        <a:bodyPr/>
        <a:lstStyle/>
        <a:p>
          <a:r>
            <a:rPr lang="ca-ES"/>
            <a:t>Veracity</a:t>
          </a:r>
        </a:p>
      </dgm:t>
    </dgm:pt>
    <dgm:pt modelId="{B09BD96A-C4B4-459A-AFFF-BB525E644A28}" type="parTrans" cxnId="{47BAB959-EBF2-4643-9FDE-515587AA6518}">
      <dgm:prSet/>
      <dgm:spPr/>
      <dgm:t>
        <a:bodyPr/>
        <a:lstStyle/>
        <a:p>
          <a:endParaRPr lang="ca-ES"/>
        </a:p>
      </dgm:t>
    </dgm:pt>
    <dgm:pt modelId="{1D4CE86A-112A-4413-B319-8F8F95282DBE}" type="sibTrans" cxnId="{47BAB959-EBF2-4643-9FDE-515587AA6518}">
      <dgm:prSet/>
      <dgm:spPr/>
      <dgm:t>
        <a:bodyPr/>
        <a:lstStyle/>
        <a:p>
          <a:endParaRPr lang="ca-ES"/>
        </a:p>
      </dgm:t>
    </dgm:pt>
    <dgm:pt modelId="{395E3935-F516-416F-8CBC-BD8E0C24B653}" type="pres">
      <dgm:prSet presAssocID="{9648E3A2-ED0D-48BB-8358-C2797C692923}" presName="cycle" presStyleCnt="0">
        <dgm:presLayoutVars>
          <dgm:dir/>
          <dgm:resizeHandles val="exact"/>
        </dgm:presLayoutVars>
      </dgm:prSet>
      <dgm:spPr/>
    </dgm:pt>
    <dgm:pt modelId="{69805F85-6417-4633-9ABB-0BD7EA2407C7}" type="pres">
      <dgm:prSet presAssocID="{3684DFF1-E7AC-44B7-9A40-5206171180E8}" presName="node" presStyleLbl="node1" presStyleIdx="0" presStyleCnt="5">
        <dgm:presLayoutVars>
          <dgm:bulletEnabled val="1"/>
        </dgm:presLayoutVars>
      </dgm:prSet>
      <dgm:spPr/>
    </dgm:pt>
    <dgm:pt modelId="{41E92204-6C6C-4219-A4E4-359A33C78304}" type="pres">
      <dgm:prSet presAssocID="{3684DFF1-E7AC-44B7-9A40-5206171180E8}" presName="spNode" presStyleCnt="0"/>
      <dgm:spPr/>
    </dgm:pt>
    <dgm:pt modelId="{7CAD4E65-2652-4D23-B9FA-0FEC4CFC092F}" type="pres">
      <dgm:prSet presAssocID="{31008372-24A3-4B2C-A9C1-B85C6B46E8DA}" presName="sibTrans" presStyleLbl="sibTrans1D1" presStyleIdx="0" presStyleCnt="5"/>
      <dgm:spPr/>
    </dgm:pt>
    <dgm:pt modelId="{F6C3119B-DE72-4F00-B39B-1E05ED5F6F60}" type="pres">
      <dgm:prSet presAssocID="{1AA0EABB-227E-4014-8FD9-38EC487DE1E4}" presName="node" presStyleLbl="node1" presStyleIdx="1" presStyleCnt="5">
        <dgm:presLayoutVars>
          <dgm:bulletEnabled val="1"/>
        </dgm:presLayoutVars>
      </dgm:prSet>
      <dgm:spPr/>
    </dgm:pt>
    <dgm:pt modelId="{9C119EAF-1D65-4C57-8E64-E71104BD5D66}" type="pres">
      <dgm:prSet presAssocID="{1AA0EABB-227E-4014-8FD9-38EC487DE1E4}" presName="spNode" presStyleCnt="0"/>
      <dgm:spPr/>
    </dgm:pt>
    <dgm:pt modelId="{5ECE293F-FEF9-4A85-B4D9-AB2592FCB62B}" type="pres">
      <dgm:prSet presAssocID="{D7AF90D9-3BFE-4543-9BBE-437F8F02CCD1}" presName="sibTrans" presStyleLbl="sibTrans1D1" presStyleIdx="1" presStyleCnt="5"/>
      <dgm:spPr/>
    </dgm:pt>
    <dgm:pt modelId="{3155923B-9ABD-4159-A96A-0DCAC461348C}" type="pres">
      <dgm:prSet presAssocID="{CDFC88C9-D37B-4832-94D2-2B3FE1B3D69D}" presName="node" presStyleLbl="node1" presStyleIdx="2" presStyleCnt="5">
        <dgm:presLayoutVars>
          <dgm:bulletEnabled val="1"/>
        </dgm:presLayoutVars>
      </dgm:prSet>
      <dgm:spPr/>
    </dgm:pt>
    <dgm:pt modelId="{59A3B94C-BE70-4ECB-B6AC-8F518104DE22}" type="pres">
      <dgm:prSet presAssocID="{CDFC88C9-D37B-4832-94D2-2B3FE1B3D69D}" presName="spNode" presStyleCnt="0"/>
      <dgm:spPr/>
    </dgm:pt>
    <dgm:pt modelId="{EC30B9F8-1B96-46C0-868B-F77D1957A720}" type="pres">
      <dgm:prSet presAssocID="{6A18CFA5-ED68-43F9-826E-CA87C0A10321}" presName="sibTrans" presStyleLbl="sibTrans1D1" presStyleIdx="2" presStyleCnt="5"/>
      <dgm:spPr/>
    </dgm:pt>
    <dgm:pt modelId="{A15C0392-0D68-46E9-85B5-C1F70E421F40}" type="pres">
      <dgm:prSet presAssocID="{059EE813-6A78-4663-83CA-FB85EAEF8C89}" presName="node" presStyleLbl="node1" presStyleIdx="3" presStyleCnt="5">
        <dgm:presLayoutVars>
          <dgm:bulletEnabled val="1"/>
        </dgm:presLayoutVars>
      </dgm:prSet>
      <dgm:spPr/>
    </dgm:pt>
    <dgm:pt modelId="{831A3788-F625-4CE2-B363-4E1C43429CC9}" type="pres">
      <dgm:prSet presAssocID="{059EE813-6A78-4663-83CA-FB85EAEF8C89}" presName="spNode" presStyleCnt="0"/>
      <dgm:spPr/>
    </dgm:pt>
    <dgm:pt modelId="{AB0C9A89-F0E4-445A-90F5-431209490294}" type="pres">
      <dgm:prSet presAssocID="{100D80F2-D74E-48B7-8C08-E9945975FC52}" presName="sibTrans" presStyleLbl="sibTrans1D1" presStyleIdx="3" presStyleCnt="5"/>
      <dgm:spPr/>
    </dgm:pt>
    <dgm:pt modelId="{DBF656EE-BA55-4AA2-9067-C48C50484F3E}" type="pres">
      <dgm:prSet presAssocID="{C8AD9A55-822A-4A81-B24E-9E4833AAA2C8}" presName="node" presStyleLbl="node1" presStyleIdx="4" presStyleCnt="5">
        <dgm:presLayoutVars>
          <dgm:bulletEnabled val="1"/>
        </dgm:presLayoutVars>
      </dgm:prSet>
      <dgm:spPr/>
    </dgm:pt>
    <dgm:pt modelId="{18FC1DC8-43F1-45B2-8E69-E6B63080D874}" type="pres">
      <dgm:prSet presAssocID="{C8AD9A55-822A-4A81-B24E-9E4833AAA2C8}" presName="spNode" presStyleCnt="0"/>
      <dgm:spPr/>
    </dgm:pt>
    <dgm:pt modelId="{04092171-0F32-4A66-9F28-7129E81FA665}" type="pres">
      <dgm:prSet presAssocID="{1D4CE86A-112A-4413-B319-8F8F95282DBE}" presName="sibTrans" presStyleLbl="sibTrans1D1" presStyleIdx="4" presStyleCnt="5"/>
      <dgm:spPr/>
    </dgm:pt>
  </dgm:ptLst>
  <dgm:cxnLst>
    <dgm:cxn modelId="{F89827FA-1643-47E4-AC1B-97FF30CC5F14}" type="presOf" srcId="{100D80F2-D74E-48B7-8C08-E9945975FC52}" destId="{AB0C9A89-F0E4-445A-90F5-431209490294}" srcOrd="0" destOrd="0" presId="urn:microsoft.com/office/officeart/2005/8/layout/cycle6"/>
    <dgm:cxn modelId="{45306B3E-B4FA-49CF-B510-49BF03737ACD}" type="presOf" srcId="{1AA0EABB-227E-4014-8FD9-38EC487DE1E4}" destId="{F6C3119B-DE72-4F00-B39B-1E05ED5F6F60}" srcOrd="0" destOrd="0" presId="urn:microsoft.com/office/officeart/2005/8/layout/cycle6"/>
    <dgm:cxn modelId="{2B5D85C7-2160-4BA7-A4D5-20C77B9CC5BE}" type="presOf" srcId="{1D4CE86A-112A-4413-B319-8F8F95282DBE}" destId="{04092171-0F32-4A66-9F28-7129E81FA665}" srcOrd="0" destOrd="0" presId="urn:microsoft.com/office/officeart/2005/8/layout/cycle6"/>
    <dgm:cxn modelId="{C230BA69-A9A1-408B-88DE-12A3F7876746}" type="presOf" srcId="{D7AF90D9-3BFE-4543-9BBE-437F8F02CCD1}" destId="{5ECE293F-FEF9-4A85-B4D9-AB2592FCB62B}" srcOrd="0" destOrd="0" presId="urn:microsoft.com/office/officeart/2005/8/layout/cycle6"/>
    <dgm:cxn modelId="{7D9E3E46-5670-43FF-BB43-D30646C94E77}" type="presOf" srcId="{6A18CFA5-ED68-43F9-826E-CA87C0A10321}" destId="{EC30B9F8-1B96-46C0-868B-F77D1957A720}" srcOrd="0" destOrd="0" presId="urn:microsoft.com/office/officeart/2005/8/layout/cycle6"/>
    <dgm:cxn modelId="{B44B608B-8CBF-4B41-A0DA-5D979197BD1C}" type="presOf" srcId="{9648E3A2-ED0D-48BB-8358-C2797C692923}" destId="{395E3935-F516-416F-8CBC-BD8E0C24B653}" srcOrd="0" destOrd="0" presId="urn:microsoft.com/office/officeart/2005/8/layout/cycle6"/>
    <dgm:cxn modelId="{5C927F22-47BB-491B-A473-768B97FCD48C}" type="presOf" srcId="{C8AD9A55-822A-4A81-B24E-9E4833AAA2C8}" destId="{DBF656EE-BA55-4AA2-9067-C48C50484F3E}" srcOrd="0" destOrd="0" presId="urn:microsoft.com/office/officeart/2005/8/layout/cycle6"/>
    <dgm:cxn modelId="{052E2171-7F10-450F-AF64-6ADEB7430235}" type="presOf" srcId="{3684DFF1-E7AC-44B7-9A40-5206171180E8}" destId="{69805F85-6417-4633-9ABB-0BD7EA2407C7}" srcOrd="0" destOrd="0" presId="urn:microsoft.com/office/officeart/2005/8/layout/cycle6"/>
    <dgm:cxn modelId="{47BAB959-EBF2-4643-9FDE-515587AA6518}" srcId="{9648E3A2-ED0D-48BB-8358-C2797C692923}" destId="{C8AD9A55-822A-4A81-B24E-9E4833AAA2C8}" srcOrd="4" destOrd="0" parTransId="{B09BD96A-C4B4-459A-AFFF-BB525E644A28}" sibTransId="{1D4CE86A-112A-4413-B319-8F8F95282DBE}"/>
    <dgm:cxn modelId="{B6183777-F7E7-45BD-9307-3AA341F84F77}" srcId="{9648E3A2-ED0D-48BB-8358-C2797C692923}" destId="{059EE813-6A78-4663-83CA-FB85EAEF8C89}" srcOrd="3" destOrd="0" parTransId="{C231C961-A81A-419B-A511-CF359C237E5B}" sibTransId="{100D80F2-D74E-48B7-8C08-E9945975FC52}"/>
    <dgm:cxn modelId="{36E62607-65BD-469E-ADE0-6706A3FBE29A}" srcId="{9648E3A2-ED0D-48BB-8358-C2797C692923}" destId="{3684DFF1-E7AC-44B7-9A40-5206171180E8}" srcOrd="0" destOrd="0" parTransId="{81B6E820-E4F2-4A83-91D2-6560366DD261}" sibTransId="{31008372-24A3-4B2C-A9C1-B85C6B46E8DA}"/>
    <dgm:cxn modelId="{F002EE64-A448-4CE7-ABDF-9312F0FDAD9E}" type="presOf" srcId="{CDFC88C9-D37B-4832-94D2-2B3FE1B3D69D}" destId="{3155923B-9ABD-4159-A96A-0DCAC461348C}" srcOrd="0" destOrd="0" presId="urn:microsoft.com/office/officeart/2005/8/layout/cycle6"/>
    <dgm:cxn modelId="{BEB25ACF-BB56-41AA-B3D6-3A9E26BF2EC0}" type="presOf" srcId="{059EE813-6A78-4663-83CA-FB85EAEF8C89}" destId="{A15C0392-0D68-46E9-85B5-C1F70E421F40}" srcOrd="0" destOrd="0" presId="urn:microsoft.com/office/officeart/2005/8/layout/cycle6"/>
    <dgm:cxn modelId="{CD88CE52-65DB-4142-BB86-7EA43DD6C7DB}" srcId="{9648E3A2-ED0D-48BB-8358-C2797C692923}" destId="{CDFC88C9-D37B-4832-94D2-2B3FE1B3D69D}" srcOrd="2" destOrd="0" parTransId="{6BD83D6F-A961-4430-8ACD-5B5C98A62BF2}" sibTransId="{6A18CFA5-ED68-43F9-826E-CA87C0A10321}"/>
    <dgm:cxn modelId="{5850B12E-BEC7-48AC-BE23-554C2A8E5F40}" srcId="{9648E3A2-ED0D-48BB-8358-C2797C692923}" destId="{1AA0EABB-227E-4014-8FD9-38EC487DE1E4}" srcOrd="1" destOrd="0" parTransId="{8F445EA8-A693-4E81-9C0E-C332F9FC37F3}" sibTransId="{D7AF90D9-3BFE-4543-9BBE-437F8F02CCD1}"/>
    <dgm:cxn modelId="{BA75E712-606F-4081-A49B-FE2B6E90D2B7}" type="presOf" srcId="{31008372-24A3-4B2C-A9C1-B85C6B46E8DA}" destId="{7CAD4E65-2652-4D23-B9FA-0FEC4CFC092F}" srcOrd="0" destOrd="0" presId="urn:microsoft.com/office/officeart/2005/8/layout/cycle6"/>
    <dgm:cxn modelId="{497DA463-E6DA-4743-84F2-1CF578D1D24C}" type="presParOf" srcId="{395E3935-F516-416F-8CBC-BD8E0C24B653}" destId="{69805F85-6417-4633-9ABB-0BD7EA2407C7}" srcOrd="0" destOrd="0" presId="urn:microsoft.com/office/officeart/2005/8/layout/cycle6"/>
    <dgm:cxn modelId="{6ACA7317-91A2-499C-8415-2FDE5D977A71}" type="presParOf" srcId="{395E3935-F516-416F-8CBC-BD8E0C24B653}" destId="{41E92204-6C6C-4219-A4E4-359A33C78304}" srcOrd="1" destOrd="0" presId="urn:microsoft.com/office/officeart/2005/8/layout/cycle6"/>
    <dgm:cxn modelId="{91401CD8-0001-44E4-B50B-19B99E34479F}" type="presParOf" srcId="{395E3935-F516-416F-8CBC-BD8E0C24B653}" destId="{7CAD4E65-2652-4D23-B9FA-0FEC4CFC092F}" srcOrd="2" destOrd="0" presId="urn:microsoft.com/office/officeart/2005/8/layout/cycle6"/>
    <dgm:cxn modelId="{1CE9656B-530E-4420-AF39-1D5F34FDC5A9}" type="presParOf" srcId="{395E3935-F516-416F-8CBC-BD8E0C24B653}" destId="{F6C3119B-DE72-4F00-B39B-1E05ED5F6F60}" srcOrd="3" destOrd="0" presId="urn:microsoft.com/office/officeart/2005/8/layout/cycle6"/>
    <dgm:cxn modelId="{815CBF8D-FCE9-4C65-82E3-D4633AEFC18C}" type="presParOf" srcId="{395E3935-F516-416F-8CBC-BD8E0C24B653}" destId="{9C119EAF-1D65-4C57-8E64-E71104BD5D66}" srcOrd="4" destOrd="0" presId="urn:microsoft.com/office/officeart/2005/8/layout/cycle6"/>
    <dgm:cxn modelId="{948D8350-58D7-463B-9B8B-760D1C54C85C}" type="presParOf" srcId="{395E3935-F516-416F-8CBC-BD8E0C24B653}" destId="{5ECE293F-FEF9-4A85-B4D9-AB2592FCB62B}" srcOrd="5" destOrd="0" presId="urn:microsoft.com/office/officeart/2005/8/layout/cycle6"/>
    <dgm:cxn modelId="{D26F99F2-DC8A-4C8F-A3B6-8D106299865D}" type="presParOf" srcId="{395E3935-F516-416F-8CBC-BD8E0C24B653}" destId="{3155923B-9ABD-4159-A96A-0DCAC461348C}" srcOrd="6" destOrd="0" presId="urn:microsoft.com/office/officeart/2005/8/layout/cycle6"/>
    <dgm:cxn modelId="{D2173F26-52BA-428D-85DE-B38153ADA296}" type="presParOf" srcId="{395E3935-F516-416F-8CBC-BD8E0C24B653}" destId="{59A3B94C-BE70-4ECB-B6AC-8F518104DE22}" srcOrd="7" destOrd="0" presId="urn:microsoft.com/office/officeart/2005/8/layout/cycle6"/>
    <dgm:cxn modelId="{79D9CFA9-3E5A-4737-A2D1-7163775D2941}" type="presParOf" srcId="{395E3935-F516-416F-8CBC-BD8E0C24B653}" destId="{EC30B9F8-1B96-46C0-868B-F77D1957A720}" srcOrd="8" destOrd="0" presId="urn:microsoft.com/office/officeart/2005/8/layout/cycle6"/>
    <dgm:cxn modelId="{067FEAA8-A9D4-4C2F-B70F-15F615E9DF89}" type="presParOf" srcId="{395E3935-F516-416F-8CBC-BD8E0C24B653}" destId="{A15C0392-0D68-46E9-85B5-C1F70E421F40}" srcOrd="9" destOrd="0" presId="urn:microsoft.com/office/officeart/2005/8/layout/cycle6"/>
    <dgm:cxn modelId="{7C808789-381D-48D8-8347-28B53F2FB759}" type="presParOf" srcId="{395E3935-F516-416F-8CBC-BD8E0C24B653}" destId="{831A3788-F625-4CE2-B363-4E1C43429CC9}" srcOrd="10" destOrd="0" presId="urn:microsoft.com/office/officeart/2005/8/layout/cycle6"/>
    <dgm:cxn modelId="{653C71FD-BA86-47AC-86A7-718D44C9C27F}" type="presParOf" srcId="{395E3935-F516-416F-8CBC-BD8E0C24B653}" destId="{AB0C9A89-F0E4-445A-90F5-431209490294}" srcOrd="11" destOrd="0" presId="urn:microsoft.com/office/officeart/2005/8/layout/cycle6"/>
    <dgm:cxn modelId="{FAAC5A44-005B-455E-931C-88BB9048DDFF}" type="presParOf" srcId="{395E3935-F516-416F-8CBC-BD8E0C24B653}" destId="{DBF656EE-BA55-4AA2-9067-C48C50484F3E}" srcOrd="12" destOrd="0" presId="urn:microsoft.com/office/officeart/2005/8/layout/cycle6"/>
    <dgm:cxn modelId="{55317405-E77C-4CCD-9C8A-6EEDEABCEEFA}" type="presParOf" srcId="{395E3935-F516-416F-8CBC-BD8E0C24B653}" destId="{18FC1DC8-43F1-45B2-8E69-E6B63080D874}" srcOrd="13" destOrd="0" presId="urn:microsoft.com/office/officeart/2005/8/layout/cycle6"/>
    <dgm:cxn modelId="{4189AAE7-FE70-4BE8-B82F-26AAEA9A6F23}" type="presParOf" srcId="{395E3935-F516-416F-8CBC-BD8E0C24B653}" destId="{04092171-0F32-4A66-9F28-7129E81FA66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4DCA0-A9FB-44CB-BD12-B7DBD747DF5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D90147-789C-45FA-A06D-DC76DBDD218D}">
      <dgm:prSet phldrT="[Text]" custT="1"/>
      <dgm:spPr/>
      <dgm:t>
        <a:bodyPr/>
        <a:lstStyle/>
        <a:p>
          <a:r>
            <a:rPr lang="ca-ES" sz="1050"/>
            <a:t>Selecció  conjunt de dades</a:t>
          </a:r>
        </a:p>
      </dgm:t>
    </dgm:pt>
    <dgm:pt modelId="{28925E71-6391-4950-87B2-66C6550CF263}" type="parTrans" cxnId="{BE682411-4A4A-4950-8068-C275CBA2BF99}">
      <dgm:prSet/>
      <dgm:spPr/>
      <dgm:t>
        <a:bodyPr/>
        <a:lstStyle/>
        <a:p>
          <a:endParaRPr lang="ca-ES" sz="1050"/>
        </a:p>
      </dgm:t>
    </dgm:pt>
    <dgm:pt modelId="{0B290FC5-D972-4506-AFD7-C6C96382A480}" type="sibTrans" cxnId="{BE682411-4A4A-4950-8068-C275CBA2BF99}">
      <dgm:prSet/>
      <dgm:spPr/>
      <dgm:t>
        <a:bodyPr/>
        <a:lstStyle/>
        <a:p>
          <a:endParaRPr lang="ca-ES" sz="1050"/>
        </a:p>
      </dgm:t>
    </dgm:pt>
    <dgm:pt modelId="{55FB0955-F88C-4BE4-A508-7287147A5808}">
      <dgm:prSet phldrT="[Text]" custT="1"/>
      <dgm:spPr/>
      <dgm:t>
        <a:bodyPr/>
        <a:lstStyle/>
        <a:p>
          <a:r>
            <a:rPr lang="ca-ES" sz="1050"/>
            <a:t>Extracció coneixement</a:t>
          </a:r>
        </a:p>
      </dgm:t>
    </dgm:pt>
    <dgm:pt modelId="{E6FA36A4-FAB3-40EC-A4C4-DFFCD97BD2E7}" type="parTrans" cxnId="{0C1F67FA-CFA7-4B19-AB8E-3DDC75BFAB78}">
      <dgm:prSet/>
      <dgm:spPr/>
      <dgm:t>
        <a:bodyPr/>
        <a:lstStyle/>
        <a:p>
          <a:endParaRPr lang="ca-ES" sz="1050"/>
        </a:p>
      </dgm:t>
    </dgm:pt>
    <dgm:pt modelId="{2289E02B-EAEA-4651-A1F2-311BB579FD28}" type="sibTrans" cxnId="{0C1F67FA-CFA7-4B19-AB8E-3DDC75BFAB78}">
      <dgm:prSet/>
      <dgm:spPr/>
      <dgm:t>
        <a:bodyPr/>
        <a:lstStyle/>
        <a:p>
          <a:endParaRPr lang="ca-ES" sz="1050"/>
        </a:p>
      </dgm:t>
    </dgm:pt>
    <dgm:pt modelId="{7F7F0C5A-4D4B-4A12-9EAD-C875C389DDB4}">
      <dgm:prSet phldrT="[Text]" custT="1"/>
      <dgm:spPr/>
      <dgm:t>
        <a:bodyPr/>
        <a:lstStyle/>
        <a:p>
          <a:r>
            <a:rPr lang="ca-ES" sz="1050"/>
            <a:t>Interpretació i avaluació de dades</a:t>
          </a:r>
        </a:p>
      </dgm:t>
    </dgm:pt>
    <dgm:pt modelId="{DC354639-B30F-49FF-9946-CC01675D422B}" type="parTrans" cxnId="{69F4FB4E-0A34-48B9-A3E2-099F4817FD0F}">
      <dgm:prSet/>
      <dgm:spPr/>
      <dgm:t>
        <a:bodyPr/>
        <a:lstStyle/>
        <a:p>
          <a:endParaRPr lang="ca-ES" sz="1050"/>
        </a:p>
      </dgm:t>
    </dgm:pt>
    <dgm:pt modelId="{32922CC4-32D5-431B-8293-4A21EAB6AD87}" type="sibTrans" cxnId="{69F4FB4E-0A34-48B9-A3E2-099F4817FD0F}">
      <dgm:prSet/>
      <dgm:spPr/>
      <dgm:t>
        <a:bodyPr/>
        <a:lstStyle/>
        <a:p>
          <a:endParaRPr lang="ca-ES" sz="1050"/>
        </a:p>
      </dgm:t>
    </dgm:pt>
    <dgm:pt modelId="{04A096EE-7D69-43F3-8A91-6C17CBBDD302}">
      <dgm:prSet custT="1"/>
      <dgm:spPr/>
      <dgm:t>
        <a:bodyPr/>
        <a:lstStyle/>
        <a:p>
          <a:r>
            <a:rPr lang="ca-ES" sz="1050"/>
            <a:t>Anàlisi propietats de les dades</a:t>
          </a:r>
        </a:p>
      </dgm:t>
    </dgm:pt>
    <dgm:pt modelId="{4E26EA8E-7F6F-45F3-9485-3BE31D4E17F7}" type="parTrans" cxnId="{6412023D-4A95-470C-A848-B03F0F7BA72D}">
      <dgm:prSet/>
      <dgm:spPr/>
      <dgm:t>
        <a:bodyPr/>
        <a:lstStyle/>
        <a:p>
          <a:endParaRPr lang="ca-ES" sz="1050"/>
        </a:p>
      </dgm:t>
    </dgm:pt>
    <dgm:pt modelId="{C7E73753-B43E-4529-AD98-776F6CECE400}" type="sibTrans" cxnId="{6412023D-4A95-470C-A848-B03F0F7BA72D}">
      <dgm:prSet/>
      <dgm:spPr/>
      <dgm:t>
        <a:bodyPr/>
        <a:lstStyle/>
        <a:p>
          <a:endParaRPr lang="ca-ES" sz="1050"/>
        </a:p>
      </dgm:t>
    </dgm:pt>
    <dgm:pt modelId="{ADFEE298-47D0-4699-915A-092D7BA11721}">
      <dgm:prSet custT="1"/>
      <dgm:spPr/>
      <dgm:t>
        <a:bodyPr/>
        <a:lstStyle/>
        <a:p>
          <a:r>
            <a:rPr lang="ca-ES" sz="1050"/>
            <a:t>Transformació conjunt de dades l'entrada</a:t>
          </a:r>
        </a:p>
      </dgm:t>
    </dgm:pt>
    <dgm:pt modelId="{455DDF7A-D127-4501-BDE5-12FB4905B809}" type="parTrans" cxnId="{7AA0D375-0B33-4F07-8AD3-C6E6010CFABA}">
      <dgm:prSet/>
      <dgm:spPr/>
      <dgm:t>
        <a:bodyPr/>
        <a:lstStyle/>
        <a:p>
          <a:endParaRPr lang="ca-ES" sz="1050"/>
        </a:p>
      </dgm:t>
    </dgm:pt>
    <dgm:pt modelId="{C8D11F70-7F76-4D8C-AAF9-512AD498CC5F}" type="sibTrans" cxnId="{7AA0D375-0B33-4F07-8AD3-C6E6010CFABA}">
      <dgm:prSet/>
      <dgm:spPr/>
      <dgm:t>
        <a:bodyPr/>
        <a:lstStyle/>
        <a:p>
          <a:endParaRPr lang="ca-ES" sz="1050"/>
        </a:p>
      </dgm:t>
    </dgm:pt>
    <dgm:pt modelId="{3E490EDE-533F-4830-ACA9-835E4EAFB3B9}">
      <dgm:prSet custT="1"/>
      <dgm:spPr/>
      <dgm:t>
        <a:bodyPr/>
        <a:lstStyle/>
        <a:p>
          <a:r>
            <a:rPr lang="ca-ES" sz="1050"/>
            <a:t>Aplicar tècnica de mineria de dades</a:t>
          </a:r>
        </a:p>
      </dgm:t>
    </dgm:pt>
    <dgm:pt modelId="{5AE8FE8B-05C8-4C6E-84D9-13B174D9624C}" type="parTrans" cxnId="{FA3D49A6-8E0D-4D44-87E2-8A3012040E1F}">
      <dgm:prSet/>
      <dgm:spPr/>
      <dgm:t>
        <a:bodyPr/>
        <a:lstStyle/>
        <a:p>
          <a:endParaRPr lang="ca-ES" sz="1050"/>
        </a:p>
      </dgm:t>
    </dgm:pt>
    <dgm:pt modelId="{C15DE09C-E591-4C6E-866F-23047EB7C5DF}" type="sibTrans" cxnId="{FA3D49A6-8E0D-4D44-87E2-8A3012040E1F}">
      <dgm:prSet/>
      <dgm:spPr/>
      <dgm:t>
        <a:bodyPr/>
        <a:lstStyle/>
        <a:p>
          <a:endParaRPr lang="ca-ES" sz="1050"/>
        </a:p>
      </dgm:t>
    </dgm:pt>
    <dgm:pt modelId="{BE1DAC42-20DD-4478-A437-1231DCD274D3}" type="pres">
      <dgm:prSet presAssocID="{B374DCA0-A9FB-44CB-BD12-B7DBD747DF53}" presName="CompostProcess" presStyleCnt="0">
        <dgm:presLayoutVars>
          <dgm:dir/>
          <dgm:resizeHandles val="exact"/>
        </dgm:presLayoutVars>
      </dgm:prSet>
      <dgm:spPr/>
    </dgm:pt>
    <dgm:pt modelId="{A0B860ED-6977-4FDF-9588-7B5054B978BE}" type="pres">
      <dgm:prSet presAssocID="{B374DCA0-A9FB-44CB-BD12-B7DBD747DF53}" presName="arrow" presStyleLbl="bgShp" presStyleIdx="0" presStyleCnt="1" custScaleX="117647"/>
      <dgm:spPr/>
    </dgm:pt>
    <dgm:pt modelId="{90806943-F9C6-4E80-9BE9-A4AB7899A5CC}" type="pres">
      <dgm:prSet presAssocID="{B374DCA0-A9FB-44CB-BD12-B7DBD747DF53}" presName="linearProcess" presStyleCnt="0"/>
      <dgm:spPr/>
    </dgm:pt>
    <dgm:pt modelId="{068773FB-8D3F-415F-852B-CEBDB851F2BE}" type="pres">
      <dgm:prSet presAssocID="{DCD90147-789C-45FA-A06D-DC76DBDD218D}" presName="textNode" presStyleLbl="node1" presStyleIdx="0" presStyleCnt="6" custScaleX="123711">
        <dgm:presLayoutVars>
          <dgm:bulletEnabled val="1"/>
        </dgm:presLayoutVars>
      </dgm:prSet>
      <dgm:spPr/>
    </dgm:pt>
    <dgm:pt modelId="{11461E4E-4D76-40D5-B2CC-06EDE3401BB0}" type="pres">
      <dgm:prSet presAssocID="{0B290FC5-D972-4506-AFD7-C6C96382A480}" presName="sibTrans" presStyleCnt="0"/>
      <dgm:spPr/>
    </dgm:pt>
    <dgm:pt modelId="{CF170EAE-DD9E-4D84-B4AB-CF44D0F657B3}" type="pres">
      <dgm:prSet presAssocID="{04A096EE-7D69-43F3-8A91-6C17CBBDD302}" presName="textNode" presStyleLbl="node1" presStyleIdx="1" presStyleCnt="6" custScaleX="123711">
        <dgm:presLayoutVars>
          <dgm:bulletEnabled val="1"/>
        </dgm:presLayoutVars>
      </dgm:prSet>
      <dgm:spPr/>
    </dgm:pt>
    <dgm:pt modelId="{EE3D43F6-854D-4640-B91A-0CAAA54F0788}" type="pres">
      <dgm:prSet presAssocID="{C7E73753-B43E-4529-AD98-776F6CECE400}" presName="sibTrans" presStyleCnt="0"/>
      <dgm:spPr/>
    </dgm:pt>
    <dgm:pt modelId="{78FE8AE2-A56F-466C-BD97-BDA55578D7A1}" type="pres">
      <dgm:prSet presAssocID="{ADFEE298-47D0-4699-915A-092D7BA11721}" presName="textNode" presStyleLbl="node1" presStyleIdx="2" presStyleCnt="6" custScaleX="155260">
        <dgm:presLayoutVars>
          <dgm:bulletEnabled val="1"/>
        </dgm:presLayoutVars>
      </dgm:prSet>
      <dgm:spPr/>
    </dgm:pt>
    <dgm:pt modelId="{626F4134-AD3B-46A1-91C6-D934946EE43F}" type="pres">
      <dgm:prSet presAssocID="{C8D11F70-7F76-4D8C-AAF9-512AD498CC5F}" presName="sibTrans" presStyleCnt="0"/>
      <dgm:spPr/>
    </dgm:pt>
    <dgm:pt modelId="{2CEEF925-37D1-4252-A80E-560A485AF693}" type="pres">
      <dgm:prSet presAssocID="{3E490EDE-533F-4830-ACA9-835E4EAFB3B9}" presName="textNode" presStyleLbl="node1" presStyleIdx="3" presStyleCnt="6" custScaleX="123711">
        <dgm:presLayoutVars>
          <dgm:bulletEnabled val="1"/>
        </dgm:presLayoutVars>
      </dgm:prSet>
      <dgm:spPr/>
    </dgm:pt>
    <dgm:pt modelId="{B7F9F939-2E3E-4E4C-BA66-560925F96F6A}" type="pres">
      <dgm:prSet presAssocID="{C15DE09C-E591-4C6E-866F-23047EB7C5DF}" presName="sibTrans" presStyleCnt="0"/>
      <dgm:spPr/>
    </dgm:pt>
    <dgm:pt modelId="{EC690A3C-1C1F-49ED-84DA-D49CB8798E32}" type="pres">
      <dgm:prSet presAssocID="{55FB0955-F88C-4BE4-A508-7287147A5808}" presName="textNode" presStyleLbl="node1" presStyleIdx="4" presStyleCnt="6" custScaleX="147322">
        <dgm:presLayoutVars>
          <dgm:bulletEnabled val="1"/>
        </dgm:presLayoutVars>
      </dgm:prSet>
      <dgm:spPr/>
    </dgm:pt>
    <dgm:pt modelId="{81589860-549D-4C3E-89BE-F987B818A6B6}" type="pres">
      <dgm:prSet presAssocID="{2289E02B-EAEA-4651-A1F2-311BB579FD28}" presName="sibTrans" presStyleCnt="0"/>
      <dgm:spPr/>
    </dgm:pt>
    <dgm:pt modelId="{EB827F9E-08F0-43FD-B588-25E28CF49312}" type="pres">
      <dgm:prSet presAssocID="{7F7F0C5A-4D4B-4A12-9EAD-C875C389DDB4}" presName="textNode" presStyleLbl="node1" presStyleIdx="5" presStyleCnt="6" custScaleX="138436">
        <dgm:presLayoutVars>
          <dgm:bulletEnabled val="1"/>
        </dgm:presLayoutVars>
      </dgm:prSet>
      <dgm:spPr/>
    </dgm:pt>
  </dgm:ptLst>
  <dgm:cxnLst>
    <dgm:cxn modelId="{BE682411-4A4A-4950-8068-C275CBA2BF99}" srcId="{B374DCA0-A9FB-44CB-BD12-B7DBD747DF53}" destId="{DCD90147-789C-45FA-A06D-DC76DBDD218D}" srcOrd="0" destOrd="0" parTransId="{28925E71-6391-4950-87B2-66C6550CF263}" sibTransId="{0B290FC5-D972-4506-AFD7-C6C96382A480}"/>
    <dgm:cxn modelId="{7AA0D375-0B33-4F07-8AD3-C6E6010CFABA}" srcId="{B374DCA0-A9FB-44CB-BD12-B7DBD747DF53}" destId="{ADFEE298-47D0-4699-915A-092D7BA11721}" srcOrd="2" destOrd="0" parTransId="{455DDF7A-D127-4501-BDE5-12FB4905B809}" sibTransId="{C8D11F70-7F76-4D8C-AAF9-512AD498CC5F}"/>
    <dgm:cxn modelId="{69F4FB4E-0A34-48B9-A3E2-099F4817FD0F}" srcId="{B374DCA0-A9FB-44CB-BD12-B7DBD747DF53}" destId="{7F7F0C5A-4D4B-4A12-9EAD-C875C389DDB4}" srcOrd="5" destOrd="0" parTransId="{DC354639-B30F-49FF-9946-CC01675D422B}" sibTransId="{32922CC4-32D5-431B-8293-4A21EAB6AD87}"/>
    <dgm:cxn modelId="{6412023D-4A95-470C-A848-B03F0F7BA72D}" srcId="{B374DCA0-A9FB-44CB-BD12-B7DBD747DF53}" destId="{04A096EE-7D69-43F3-8A91-6C17CBBDD302}" srcOrd="1" destOrd="0" parTransId="{4E26EA8E-7F6F-45F3-9485-3BE31D4E17F7}" sibTransId="{C7E73753-B43E-4529-AD98-776F6CECE400}"/>
    <dgm:cxn modelId="{F85A5059-F1AF-4DEC-BFE0-74B6BAC73D14}" type="presOf" srcId="{3E490EDE-533F-4830-ACA9-835E4EAFB3B9}" destId="{2CEEF925-37D1-4252-A80E-560A485AF693}" srcOrd="0" destOrd="0" presId="urn:microsoft.com/office/officeart/2005/8/layout/hProcess9"/>
    <dgm:cxn modelId="{F62FC485-7449-4540-ABCD-B7F21A13A4FA}" type="presOf" srcId="{7F7F0C5A-4D4B-4A12-9EAD-C875C389DDB4}" destId="{EB827F9E-08F0-43FD-B588-25E28CF49312}" srcOrd="0" destOrd="0" presId="urn:microsoft.com/office/officeart/2005/8/layout/hProcess9"/>
    <dgm:cxn modelId="{FA3D49A6-8E0D-4D44-87E2-8A3012040E1F}" srcId="{B374DCA0-A9FB-44CB-BD12-B7DBD747DF53}" destId="{3E490EDE-533F-4830-ACA9-835E4EAFB3B9}" srcOrd="3" destOrd="0" parTransId="{5AE8FE8B-05C8-4C6E-84D9-13B174D9624C}" sibTransId="{C15DE09C-E591-4C6E-866F-23047EB7C5DF}"/>
    <dgm:cxn modelId="{16F467FA-5E98-448B-B7AA-519D7D549575}" type="presOf" srcId="{ADFEE298-47D0-4699-915A-092D7BA11721}" destId="{78FE8AE2-A56F-466C-BD97-BDA55578D7A1}" srcOrd="0" destOrd="0" presId="urn:microsoft.com/office/officeart/2005/8/layout/hProcess9"/>
    <dgm:cxn modelId="{0C1F67FA-CFA7-4B19-AB8E-3DDC75BFAB78}" srcId="{B374DCA0-A9FB-44CB-BD12-B7DBD747DF53}" destId="{55FB0955-F88C-4BE4-A508-7287147A5808}" srcOrd="4" destOrd="0" parTransId="{E6FA36A4-FAB3-40EC-A4C4-DFFCD97BD2E7}" sibTransId="{2289E02B-EAEA-4651-A1F2-311BB579FD28}"/>
    <dgm:cxn modelId="{99BCCC34-0525-43A2-B1B0-11C13810E7A0}" type="presOf" srcId="{DCD90147-789C-45FA-A06D-DC76DBDD218D}" destId="{068773FB-8D3F-415F-852B-CEBDB851F2BE}" srcOrd="0" destOrd="0" presId="urn:microsoft.com/office/officeart/2005/8/layout/hProcess9"/>
    <dgm:cxn modelId="{8D1BEF9A-4A6E-4659-B245-17A460CEB06F}" type="presOf" srcId="{B374DCA0-A9FB-44CB-BD12-B7DBD747DF53}" destId="{BE1DAC42-20DD-4478-A437-1231DCD274D3}" srcOrd="0" destOrd="0" presId="urn:microsoft.com/office/officeart/2005/8/layout/hProcess9"/>
    <dgm:cxn modelId="{A26068FA-33CB-4E80-91BE-889AA58345E9}" type="presOf" srcId="{55FB0955-F88C-4BE4-A508-7287147A5808}" destId="{EC690A3C-1C1F-49ED-84DA-D49CB8798E32}" srcOrd="0" destOrd="0" presId="urn:microsoft.com/office/officeart/2005/8/layout/hProcess9"/>
    <dgm:cxn modelId="{3D9EDAF2-714F-403B-A17F-8A4D10AC3069}" type="presOf" srcId="{04A096EE-7D69-43F3-8A91-6C17CBBDD302}" destId="{CF170EAE-DD9E-4D84-B4AB-CF44D0F657B3}" srcOrd="0" destOrd="0" presId="urn:microsoft.com/office/officeart/2005/8/layout/hProcess9"/>
    <dgm:cxn modelId="{1B9E345B-A0DF-4D81-AF4E-B86FEBBE3413}" type="presParOf" srcId="{BE1DAC42-20DD-4478-A437-1231DCD274D3}" destId="{A0B860ED-6977-4FDF-9588-7B5054B978BE}" srcOrd="0" destOrd="0" presId="urn:microsoft.com/office/officeart/2005/8/layout/hProcess9"/>
    <dgm:cxn modelId="{4CE4B01D-0E7B-44D5-A97B-1BD5F8D8439D}" type="presParOf" srcId="{BE1DAC42-20DD-4478-A437-1231DCD274D3}" destId="{90806943-F9C6-4E80-9BE9-A4AB7899A5CC}" srcOrd="1" destOrd="0" presId="urn:microsoft.com/office/officeart/2005/8/layout/hProcess9"/>
    <dgm:cxn modelId="{06D42730-60B3-40A1-85B2-56A8557E24DA}" type="presParOf" srcId="{90806943-F9C6-4E80-9BE9-A4AB7899A5CC}" destId="{068773FB-8D3F-415F-852B-CEBDB851F2BE}" srcOrd="0" destOrd="0" presId="urn:microsoft.com/office/officeart/2005/8/layout/hProcess9"/>
    <dgm:cxn modelId="{C0FFAED2-5F4E-456C-8559-D2347310FEC0}" type="presParOf" srcId="{90806943-F9C6-4E80-9BE9-A4AB7899A5CC}" destId="{11461E4E-4D76-40D5-B2CC-06EDE3401BB0}" srcOrd="1" destOrd="0" presId="urn:microsoft.com/office/officeart/2005/8/layout/hProcess9"/>
    <dgm:cxn modelId="{CF34E008-B2C3-4C07-9862-F9757B43EA19}" type="presParOf" srcId="{90806943-F9C6-4E80-9BE9-A4AB7899A5CC}" destId="{CF170EAE-DD9E-4D84-B4AB-CF44D0F657B3}" srcOrd="2" destOrd="0" presId="urn:microsoft.com/office/officeart/2005/8/layout/hProcess9"/>
    <dgm:cxn modelId="{E07095EB-E6F8-414F-B9B4-C434FFD42BF6}" type="presParOf" srcId="{90806943-F9C6-4E80-9BE9-A4AB7899A5CC}" destId="{EE3D43F6-854D-4640-B91A-0CAAA54F0788}" srcOrd="3" destOrd="0" presId="urn:microsoft.com/office/officeart/2005/8/layout/hProcess9"/>
    <dgm:cxn modelId="{7BE148E3-37A7-4B69-95E0-DB1A0926CDCC}" type="presParOf" srcId="{90806943-F9C6-4E80-9BE9-A4AB7899A5CC}" destId="{78FE8AE2-A56F-466C-BD97-BDA55578D7A1}" srcOrd="4" destOrd="0" presId="urn:microsoft.com/office/officeart/2005/8/layout/hProcess9"/>
    <dgm:cxn modelId="{4E4BB182-6B32-4F03-B2E4-F7B2FFA3E1A4}" type="presParOf" srcId="{90806943-F9C6-4E80-9BE9-A4AB7899A5CC}" destId="{626F4134-AD3B-46A1-91C6-D934946EE43F}" srcOrd="5" destOrd="0" presId="urn:microsoft.com/office/officeart/2005/8/layout/hProcess9"/>
    <dgm:cxn modelId="{82948D20-32A7-4AA9-98DA-BC93F5395566}" type="presParOf" srcId="{90806943-F9C6-4E80-9BE9-A4AB7899A5CC}" destId="{2CEEF925-37D1-4252-A80E-560A485AF693}" srcOrd="6" destOrd="0" presId="urn:microsoft.com/office/officeart/2005/8/layout/hProcess9"/>
    <dgm:cxn modelId="{D60C08D6-21BA-481C-AC3F-13BCB3845C90}" type="presParOf" srcId="{90806943-F9C6-4E80-9BE9-A4AB7899A5CC}" destId="{B7F9F939-2E3E-4E4C-BA66-560925F96F6A}" srcOrd="7" destOrd="0" presId="urn:microsoft.com/office/officeart/2005/8/layout/hProcess9"/>
    <dgm:cxn modelId="{70675544-5AC4-4D3A-BB79-280F39999C88}" type="presParOf" srcId="{90806943-F9C6-4E80-9BE9-A4AB7899A5CC}" destId="{EC690A3C-1C1F-49ED-84DA-D49CB8798E32}" srcOrd="8" destOrd="0" presId="urn:microsoft.com/office/officeart/2005/8/layout/hProcess9"/>
    <dgm:cxn modelId="{8F80E28C-BDA6-4E3B-BD5C-56DCE70FB35D}" type="presParOf" srcId="{90806943-F9C6-4E80-9BE9-A4AB7899A5CC}" destId="{81589860-549D-4C3E-89BE-F987B818A6B6}" srcOrd="9" destOrd="0" presId="urn:microsoft.com/office/officeart/2005/8/layout/hProcess9"/>
    <dgm:cxn modelId="{54C7F337-9D14-49BA-89AB-C029B75F289A}" type="presParOf" srcId="{90806943-F9C6-4E80-9BE9-A4AB7899A5CC}" destId="{EB827F9E-08F0-43FD-B588-25E28CF49312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2D072-BD75-4137-9C06-C35073247BC6}">
      <dsp:nvSpPr>
        <dsp:cNvPr id="0" name=""/>
        <dsp:cNvSpPr/>
      </dsp:nvSpPr>
      <dsp:spPr>
        <a:xfrm>
          <a:off x="0" y="617061"/>
          <a:ext cx="8229600" cy="329184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8DFC7-C6D6-4E34-906A-9D2222E2E932}">
      <dsp:nvSpPr>
        <dsp:cNvPr id="0" name=""/>
        <dsp:cNvSpPr/>
      </dsp:nvSpPr>
      <dsp:spPr>
        <a:xfrm>
          <a:off x="987552" y="1193133"/>
          <a:ext cx="2715768" cy="16130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B</a:t>
          </a:r>
          <a:r>
            <a:rPr lang="es-ES" altLang="zh-CN" sz="4500" kern="1200" dirty="0"/>
            <a:t>ig </a:t>
          </a:r>
          <a:r>
            <a:rPr lang="ca-ES" altLang="zh-CN" sz="4500" kern="1200" dirty="0"/>
            <a:t>Data</a:t>
          </a:r>
          <a:endParaRPr lang="es-ES" sz="4500" kern="1200" dirty="0"/>
        </a:p>
      </dsp:txBody>
      <dsp:txXfrm>
        <a:off x="987552" y="1193133"/>
        <a:ext cx="2715768" cy="1613001"/>
      </dsp:txXfrm>
    </dsp:sp>
    <dsp:sp modelId="{F8A45D99-5D77-4817-A094-B49EC34C6DC9}">
      <dsp:nvSpPr>
        <dsp:cNvPr id="0" name=""/>
        <dsp:cNvSpPr/>
      </dsp:nvSpPr>
      <dsp:spPr>
        <a:xfrm>
          <a:off x="4114800" y="1719827"/>
          <a:ext cx="3209544" cy="16130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0020" rIns="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4500" kern="1200" dirty="0"/>
            <a:t>Estadística publica </a:t>
          </a:r>
          <a:endParaRPr lang="es-ES" sz="4500" kern="1200" dirty="0"/>
        </a:p>
      </dsp:txBody>
      <dsp:txXfrm>
        <a:off x="4114800" y="1719827"/>
        <a:ext cx="3209544" cy="1613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05F85-6417-4633-9ABB-0BD7EA2407C7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/>
            <a:t>Volume</a:t>
          </a:r>
        </a:p>
      </dsp:txBody>
      <dsp:txXfrm>
        <a:off x="3418579" y="47912"/>
        <a:ext cx="1392440" cy="872063"/>
      </dsp:txXfrm>
    </dsp:sp>
    <dsp:sp modelId="{7CAD4E65-2652-4D23-B9FA-0FEC4CFC092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3119B-DE72-4F00-B39B-1E05ED5F6F60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/>
            <a:t>Velocity</a:t>
          </a:r>
        </a:p>
      </dsp:txBody>
      <dsp:txXfrm>
        <a:off x="5255482" y="1382500"/>
        <a:ext cx="1392440" cy="872063"/>
      </dsp:txXfrm>
    </dsp:sp>
    <dsp:sp modelId="{5ECE293F-FEF9-4A85-B4D9-AB2592FCB62B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5923B-9ABD-4159-A96A-0DCAC461348C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/>
            <a:t>Variety</a:t>
          </a:r>
        </a:p>
      </dsp:txBody>
      <dsp:txXfrm>
        <a:off x="4553847" y="3541909"/>
        <a:ext cx="1392440" cy="872063"/>
      </dsp:txXfrm>
    </dsp:sp>
    <dsp:sp modelId="{EC30B9F8-1B96-46C0-868B-F77D1957A720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C0392-0D68-46E9-85B5-C1F70E421F40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/>
            <a:t>Value</a:t>
          </a:r>
        </a:p>
      </dsp:txBody>
      <dsp:txXfrm>
        <a:off x="2283311" y="3541909"/>
        <a:ext cx="1392440" cy="872063"/>
      </dsp:txXfrm>
    </dsp:sp>
    <dsp:sp modelId="{AB0C9A89-F0E4-445A-90F5-43120949029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656EE-BA55-4AA2-9067-C48C50484F3E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800" kern="1200"/>
            <a:t>Veracity</a:t>
          </a:r>
        </a:p>
      </dsp:txBody>
      <dsp:txXfrm>
        <a:off x="1581676" y="1382500"/>
        <a:ext cx="1392440" cy="872063"/>
      </dsp:txXfrm>
    </dsp:sp>
    <dsp:sp modelId="{04092171-0F32-4A66-9F28-7129E81FA66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860ED-6977-4FDF-9588-7B5054B978BE}">
      <dsp:nvSpPr>
        <dsp:cNvPr id="0" name=""/>
        <dsp:cNvSpPr/>
      </dsp:nvSpPr>
      <dsp:spPr>
        <a:xfrm>
          <a:off x="2" y="0"/>
          <a:ext cx="8229595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773FB-8D3F-415F-852B-CEBDB851F2BE}">
      <dsp:nvSpPr>
        <dsp:cNvPr id="0" name=""/>
        <dsp:cNvSpPr/>
      </dsp:nvSpPr>
      <dsp:spPr>
        <a:xfrm>
          <a:off x="1854" y="1357788"/>
          <a:ext cx="113640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Selecció  conjunt de dades</a:t>
          </a:r>
        </a:p>
      </dsp:txBody>
      <dsp:txXfrm>
        <a:off x="57329" y="1413263"/>
        <a:ext cx="1025455" cy="1699435"/>
      </dsp:txXfrm>
    </dsp:sp>
    <dsp:sp modelId="{CF170EAE-DD9E-4D84-B4AB-CF44D0F657B3}">
      <dsp:nvSpPr>
        <dsp:cNvPr id="0" name=""/>
        <dsp:cNvSpPr/>
      </dsp:nvSpPr>
      <dsp:spPr>
        <a:xfrm>
          <a:off x="1291359" y="1357788"/>
          <a:ext cx="113640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Anàlisi propietats de les dades</a:t>
          </a:r>
        </a:p>
      </dsp:txBody>
      <dsp:txXfrm>
        <a:off x="1346834" y="1413263"/>
        <a:ext cx="1025455" cy="1699435"/>
      </dsp:txXfrm>
    </dsp:sp>
    <dsp:sp modelId="{78FE8AE2-A56F-466C-BD97-BDA55578D7A1}">
      <dsp:nvSpPr>
        <dsp:cNvPr id="0" name=""/>
        <dsp:cNvSpPr/>
      </dsp:nvSpPr>
      <dsp:spPr>
        <a:xfrm>
          <a:off x="2580864" y="1357788"/>
          <a:ext cx="1426213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Transformació conjunt de dades l'entrada</a:t>
          </a:r>
        </a:p>
      </dsp:txBody>
      <dsp:txXfrm>
        <a:off x="2650486" y="1427410"/>
        <a:ext cx="1286969" cy="1671141"/>
      </dsp:txXfrm>
    </dsp:sp>
    <dsp:sp modelId="{2CEEF925-37D1-4252-A80E-560A485AF693}">
      <dsp:nvSpPr>
        <dsp:cNvPr id="0" name=""/>
        <dsp:cNvSpPr/>
      </dsp:nvSpPr>
      <dsp:spPr>
        <a:xfrm>
          <a:off x="4160177" y="1357788"/>
          <a:ext cx="113640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Aplicar tècnica de mineria de dades</a:t>
          </a:r>
        </a:p>
      </dsp:txBody>
      <dsp:txXfrm>
        <a:off x="4215652" y="1413263"/>
        <a:ext cx="1025455" cy="1699435"/>
      </dsp:txXfrm>
    </dsp:sp>
    <dsp:sp modelId="{EC690A3C-1C1F-49ED-84DA-D49CB8798E32}">
      <dsp:nvSpPr>
        <dsp:cNvPr id="0" name=""/>
        <dsp:cNvSpPr/>
      </dsp:nvSpPr>
      <dsp:spPr>
        <a:xfrm>
          <a:off x="5449682" y="1357788"/>
          <a:ext cx="1353295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Extracció coneixement</a:t>
          </a:r>
        </a:p>
      </dsp:txBody>
      <dsp:txXfrm>
        <a:off x="5515744" y="1423850"/>
        <a:ext cx="1221171" cy="1678261"/>
      </dsp:txXfrm>
    </dsp:sp>
    <dsp:sp modelId="{EB827F9E-08F0-43FD-B588-25E28CF49312}">
      <dsp:nvSpPr>
        <dsp:cNvPr id="0" name=""/>
        <dsp:cNvSpPr/>
      </dsp:nvSpPr>
      <dsp:spPr>
        <a:xfrm>
          <a:off x="6956077" y="1357788"/>
          <a:ext cx="1271668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50" kern="1200"/>
            <a:t>Interpretació i avaluació de dades</a:t>
          </a:r>
        </a:p>
      </dsp:txBody>
      <dsp:txXfrm>
        <a:off x="7018155" y="1419866"/>
        <a:ext cx="1147512" cy="1686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88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11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84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9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1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6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47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8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1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42D4-2BAB-41A5-881C-3B890D54E61E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1A9C-98E0-4080-B7AF-F45C3C9327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7568" y="14127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altLang="zh-CN" dirty="0"/>
              <a:t>BIG DATA I </a:t>
            </a:r>
            <a:br>
              <a:rPr lang="en-GB" altLang="zh-CN" dirty="0"/>
            </a:br>
            <a:r>
              <a:rPr lang="en-GB" altLang="zh-CN" dirty="0"/>
              <a:t>ESTADÍSTICA PÚBLICA </a:t>
            </a:r>
            <a:endParaRPr lang="zh-CN" alt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03912" y="4293096"/>
            <a:ext cx="4384576" cy="1752600"/>
          </a:xfrm>
        </p:spPr>
        <p:txBody>
          <a:bodyPr>
            <a:normAutofit fontScale="85000" lnSpcReduction="20000"/>
          </a:bodyPr>
          <a:lstStyle/>
          <a:p>
            <a:r>
              <a:rPr lang="en-GB" altLang="zh-CN" dirty="0" err="1"/>
              <a:t>Autors</a:t>
            </a:r>
            <a:r>
              <a:rPr lang="ca-ES" altLang="zh-CN" dirty="0"/>
              <a:t>: </a:t>
            </a:r>
          </a:p>
          <a:p>
            <a:r>
              <a:rPr lang="ca-ES" altLang="zh-CN" dirty="0"/>
              <a:t>David </a:t>
            </a:r>
            <a:r>
              <a:rPr lang="ca-ES" altLang="zh-CN" dirty="0" err="1"/>
              <a:t>Serfaty</a:t>
            </a:r>
            <a:r>
              <a:rPr lang="ca-ES" altLang="zh-CN" dirty="0"/>
              <a:t> </a:t>
            </a:r>
          </a:p>
          <a:p>
            <a:r>
              <a:rPr lang="ca-ES" altLang="zh-CN" dirty="0"/>
              <a:t>David </a:t>
            </a:r>
            <a:r>
              <a:rPr lang="ca-ES" altLang="zh-CN" dirty="0" err="1"/>
              <a:t>Graupere</a:t>
            </a:r>
            <a:endParaRPr lang="ca-ES" altLang="zh-CN" dirty="0"/>
          </a:p>
          <a:p>
            <a:r>
              <a:rPr lang="ca-ES" altLang="zh-CN" dirty="0"/>
              <a:t>        Yang </a:t>
            </a:r>
            <a:r>
              <a:rPr lang="ca-ES" altLang="zh-CN" dirty="0" err="1"/>
              <a:t>Chen</a:t>
            </a:r>
            <a:r>
              <a:rPr lang="ca-ES" altLang="zh-CN" dirty="0"/>
              <a:t> </a:t>
            </a:r>
          </a:p>
          <a:p>
            <a:r>
              <a:rPr lang="ca-ES" altLang="zh-CN" dirty="0"/>
              <a:t>    </a:t>
            </a:r>
            <a:r>
              <a:rPr lang="ca-ES" altLang="zh-CN" dirty="0" err="1"/>
              <a:t>Yier</a:t>
            </a:r>
            <a:r>
              <a:rPr lang="ca-ES" altLang="zh-CN" dirty="0"/>
              <a:t> </a:t>
            </a:r>
            <a:r>
              <a:rPr lang="ca-ES" altLang="zh-CN" dirty="0" err="1"/>
              <a:t>Wu</a:t>
            </a:r>
            <a:r>
              <a:rPr lang="ca-E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zh-CN" dirty="0"/>
              <a:t>Els efectes del Big data: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altLang="zh-CN" dirty="0"/>
              <a:t>Avantatges competitives en la gran distribució</a:t>
            </a:r>
          </a:p>
          <a:p>
            <a:r>
              <a:rPr lang="ca-ES" altLang="zh-CN" dirty="0"/>
              <a:t>Millora de l’eficiència i els costos </a:t>
            </a:r>
          </a:p>
          <a:p>
            <a:r>
              <a:rPr lang="ca-ES" altLang="zh-CN" dirty="0"/>
              <a:t>Millora en la gestió empresarial</a:t>
            </a:r>
          </a:p>
          <a:p>
            <a:r>
              <a:rPr lang="ca-ES" altLang="zh-CN" dirty="0"/>
              <a:t>Emmagatzematge en el núvol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71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tge 2" descr="El Gran Iceberg de la informació estratègica, a OESST, “Dades: la teva caixa d’eines. L’ús estratègic de la informació per millorar la gestió pública”, conferència a la sèrie Reptes de l’Ajuntament de Terrassa en l’aprenentatge organitzatiu, 25 feb 2014.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15"/>
          <a:stretch/>
        </p:blipFill>
        <p:spPr bwMode="auto">
          <a:xfrm>
            <a:off x="838200" y="1904281"/>
            <a:ext cx="6233160" cy="4272681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a-ES" u="sng" dirty="0"/>
              <a:t>Big Data i estadística oficial:</a:t>
            </a:r>
            <a:br>
              <a:rPr lang="ca-ES" u="sng" dirty="0"/>
            </a:br>
            <a:r>
              <a:rPr lang="ca-ES" u="sng" dirty="0"/>
              <a:t>oportunitat o amenaça?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s-ES" dirty="0"/>
              <a:t>El &lt;</a:t>
            </a:r>
            <a:r>
              <a:rPr lang="es-ES" dirty="0" err="1"/>
              <a:t>big</a:t>
            </a:r>
            <a:r>
              <a:rPr lang="es-ES" dirty="0"/>
              <a:t> data&gt; va </a:t>
            </a:r>
            <a:r>
              <a:rPr lang="es-ES" dirty="0" err="1"/>
              <a:t>nèixer</a:t>
            </a:r>
            <a:r>
              <a:rPr lang="es-ES" dirty="0"/>
              <a:t> i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anat</a:t>
            </a:r>
            <a:r>
              <a:rPr lang="es-ES" dirty="0"/>
              <a:t> </a:t>
            </a:r>
            <a:r>
              <a:rPr lang="es-ES" dirty="0" err="1"/>
              <a:t>desenvolupant</a:t>
            </a:r>
            <a:r>
              <a:rPr lang="es-ES" dirty="0"/>
              <a:t> en </a:t>
            </a:r>
            <a:r>
              <a:rPr lang="es-ES" dirty="0" err="1"/>
              <a:t>l’esfera</a:t>
            </a:r>
            <a:r>
              <a:rPr lang="es-ES" dirty="0"/>
              <a:t> privada</a:t>
            </a:r>
          </a:p>
          <a:p>
            <a:endParaRPr lang="es-ES" dirty="0"/>
          </a:p>
          <a:p>
            <a:r>
              <a:rPr lang="es-ES" dirty="0"/>
              <a:t>En el sector </a:t>
            </a:r>
            <a:r>
              <a:rPr lang="es-ES" dirty="0" err="1"/>
              <a:t>públic</a:t>
            </a:r>
            <a:r>
              <a:rPr lang="es-ES" dirty="0"/>
              <a:t> el &lt;</a:t>
            </a:r>
            <a:r>
              <a:rPr lang="es-ES" dirty="0" err="1"/>
              <a:t>big</a:t>
            </a:r>
            <a:r>
              <a:rPr lang="es-ES" dirty="0"/>
              <a:t> data&gt; </a:t>
            </a:r>
            <a:r>
              <a:rPr lang="es-ES" dirty="0" err="1"/>
              <a:t>s’usa</a:t>
            </a:r>
            <a:r>
              <a:rPr lang="es-ES" dirty="0"/>
              <a:t> per </a:t>
            </a:r>
            <a:r>
              <a:rPr lang="es-ES" dirty="0" err="1"/>
              <a:t>millorar</a:t>
            </a:r>
            <a:r>
              <a:rPr lang="es-ES" dirty="0"/>
              <a:t> la </a:t>
            </a:r>
            <a:r>
              <a:rPr lang="es-ES" dirty="0" err="1"/>
              <a:t>societat</a:t>
            </a:r>
            <a:r>
              <a:rPr lang="es-ES" dirty="0"/>
              <a:t> de manera </a:t>
            </a:r>
            <a:r>
              <a:rPr lang="es-ES" dirty="0" err="1"/>
              <a:t>transparent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31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a-ES" u="sng" dirty="0"/>
              <a:t>Big Data i estadística oficial:</a:t>
            </a:r>
            <a:br>
              <a:rPr lang="ca-ES" u="sng" dirty="0"/>
            </a:br>
            <a:r>
              <a:rPr lang="ca-ES" u="sng" dirty="0"/>
              <a:t>oportunitat o amenaça?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 fontScale="92500" lnSpcReduction="10000"/>
          </a:bodyPr>
          <a:lstStyle/>
          <a:p>
            <a:r>
              <a:rPr lang="ca-ES" dirty="0"/>
              <a:t>Que les dades siguin privades no pot ser un obstacle definitiu per al seu ús en favor del ‘bé públic’</a:t>
            </a:r>
          </a:p>
          <a:p>
            <a:r>
              <a:rPr lang="it-IT" dirty="0"/>
              <a:t>Per a la privacitat personal,</a:t>
            </a:r>
            <a:r>
              <a:rPr lang="ca-ES" dirty="0"/>
              <a:t> el disseny de les bases de dades cal separar el que permet una identificació directa i regular estrictament el seu tractament.</a:t>
            </a:r>
            <a:endParaRPr lang="es-ES" sz="2000" dirty="0"/>
          </a:p>
        </p:txBody>
      </p:sp>
      <p:pic>
        <p:nvPicPr>
          <p:cNvPr id="1026" name="Picture 2" descr="Resultado de imagen de proteccion de dato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714744" cy="420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1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eti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r="3908" b="-2"/>
          <a:stretch/>
        </p:blipFill>
        <p:spPr bwMode="auto">
          <a:xfrm>
            <a:off x="6149340" y="1904282"/>
            <a:ext cx="5204460" cy="35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a-ES" u="sng" dirty="0"/>
              <a:t>Big Data i estadística oficial:</a:t>
            </a:r>
            <a:br>
              <a:rPr lang="ca-ES" u="sng" dirty="0"/>
            </a:br>
            <a:r>
              <a:rPr lang="ca-ES" u="sng" dirty="0"/>
              <a:t>oportunitat o amenaça?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/>
          </a:bodyPr>
          <a:lstStyle/>
          <a:p>
            <a:r>
              <a:rPr lang="ca-ES" sz="2400" dirty="0"/>
              <a:t>El </a:t>
            </a:r>
            <a:r>
              <a:rPr lang="ca-ES" sz="2400" dirty="0" err="1"/>
              <a:t>big</a:t>
            </a:r>
            <a:r>
              <a:rPr lang="ca-ES" sz="2400" dirty="0"/>
              <a:t> data té manca d’</a:t>
            </a:r>
            <a:r>
              <a:rPr lang="ca-ES" sz="2400" b="1" dirty="0"/>
              <a:t>universalitat</a:t>
            </a:r>
            <a:r>
              <a:rPr lang="ca-ES" sz="2400" dirty="0"/>
              <a:t>, </a:t>
            </a:r>
            <a:r>
              <a:rPr lang="ca-ES" sz="2400" b="1" dirty="0"/>
              <a:t>estandardització</a:t>
            </a:r>
            <a:r>
              <a:rPr lang="ca-ES" sz="2400" dirty="0"/>
              <a:t> i </a:t>
            </a:r>
            <a:r>
              <a:rPr lang="ca-ES" sz="2400" b="1" dirty="0"/>
              <a:t>comparabilitat</a:t>
            </a:r>
            <a:r>
              <a:rPr lang="ca-ES" sz="2400" dirty="0"/>
              <a:t>, tres propietats que són importants per a l’estadística pública. </a:t>
            </a:r>
          </a:p>
          <a:p>
            <a:endParaRPr lang="ca-ES" sz="2400" dirty="0"/>
          </a:p>
          <a:p>
            <a:r>
              <a:rPr lang="it-IT" sz="2400" dirty="0"/>
              <a:t>"El codi" (1979, Manila), va tenir com a finalitat </a:t>
            </a:r>
            <a:r>
              <a:rPr lang="ca-ES" sz="2400" dirty="0"/>
              <a:t>extreure uns principis d’investigació estadística que siguin àmpliament reconeguts i identificar els obstacles per posar-los en pràctica.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139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1"/>
            <a:ext cx="12191999" cy="1243913"/>
          </a:xfrm>
        </p:spPr>
        <p:txBody>
          <a:bodyPr>
            <a:noAutofit/>
          </a:bodyPr>
          <a:lstStyle/>
          <a:p>
            <a:r>
              <a:rPr lang="pt-BR" sz="2400" b="1" dirty="0"/>
              <a:t>Big Data i estadística oficial:</a:t>
            </a:r>
            <a:br>
              <a:rPr lang="pt-BR" sz="2400" b="1" dirty="0"/>
            </a:br>
            <a:r>
              <a:rPr lang="pt-BR" sz="2400" b="1" dirty="0"/>
              <a:t>oportunitat o amenaça?</a:t>
            </a:r>
            <a:br>
              <a:rPr lang="pt-BR" sz="2400" b="1" dirty="0"/>
            </a:br>
            <a:r>
              <a:rPr lang="es-ES" sz="2400" b="1" dirty="0"/>
              <a:t>INSTITUT INTERNACIONAL D’ESTADÍSTICA: </a:t>
            </a:r>
            <a:r>
              <a:rPr lang="es-ES" sz="2400" b="1" dirty="0" err="1"/>
              <a:t>codi</a:t>
            </a:r>
            <a:r>
              <a:rPr lang="es-ES" sz="2400" b="1" dirty="0"/>
              <a:t> </a:t>
            </a:r>
            <a:r>
              <a:rPr lang="es-ES" sz="2400" b="1" dirty="0" err="1"/>
              <a:t>d’ètica</a:t>
            </a:r>
            <a:r>
              <a:rPr lang="es-ES" sz="2400" b="1" dirty="0"/>
              <a:t> </a:t>
            </a:r>
            <a:r>
              <a:rPr lang="es-ES" sz="2400" b="1" dirty="0" err="1"/>
              <a:t>dels</a:t>
            </a:r>
            <a:r>
              <a:rPr lang="es-ES" sz="2400" b="1" dirty="0"/>
              <a:t> </a:t>
            </a:r>
            <a:r>
              <a:rPr lang="es-ES" sz="2400" b="1" dirty="0" err="1"/>
              <a:t>estadístics</a:t>
            </a:r>
            <a:r>
              <a:rPr lang="es-ES" sz="2400" b="1" dirty="0"/>
              <a:t> del 1979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873577"/>
            <a:ext cx="9144000" cy="584888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4242"/>
              </p:ext>
            </p:extLst>
          </p:nvPr>
        </p:nvGraphicFramePr>
        <p:xfrm>
          <a:off x="691978" y="1441621"/>
          <a:ext cx="10948087" cy="5214552"/>
        </p:xfrm>
        <a:graphic>
          <a:graphicData uri="http://schemas.openxmlformats.org/drawingml/2006/table">
            <a:tbl>
              <a:tblPr firstRow="1" firstCol="1" bandRow="1"/>
              <a:tblGrid>
                <a:gridCol w="566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9055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Obligacions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envers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societat</a:t>
                      </a:r>
                      <a:endParaRPr lang="es-E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Prendre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consideració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interessos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contradictoris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Eixamplar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l’abast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l’estadística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Cercar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l’objectivitat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96" marR="57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 startAt="3"/>
                      </a:pP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Obligacions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envers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col•legues</a:t>
                      </a:r>
                      <a:r>
                        <a:rPr lang="es-E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reservar la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confiança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l’estadística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escriure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verificar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mètodes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resultats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r>
                        <a:rPr lang="en-U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conèixer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principis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ètics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96" marR="57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497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Obligacions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envers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&lt;sponsors&gt;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empresaris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xplicitar les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obligacions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papers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valuar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imparcialitat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diverses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ompromisos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segons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resultats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antenir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confidencialitat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sobre la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informació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privada 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96" marR="57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Obligacions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envers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individus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Evitar les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intrusions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injustificades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Obtenir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el ple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consentiment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Modificacions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al ple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consentiment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a.	Respecte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drets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estudis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camp 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b.	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Passada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 un tercer 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c.	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Emprament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secundari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les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dades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d.	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Desorientació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Protegir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interessos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individus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es-ES" sz="12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Assegurar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confidencialitat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es-ES" sz="12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Impedir 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 les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identitats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siguin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revelades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96" marR="57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28600" y="160421"/>
            <a:ext cx="6781800" cy="2935704"/>
          </a:xfrm>
        </p:spPr>
        <p:txBody>
          <a:bodyPr>
            <a:normAutofit fontScale="90000"/>
          </a:bodyPr>
          <a:lstStyle/>
          <a:p>
            <a:r>
              <a:rPr lang="pt-BR" sz="2800" dirty="0"/>
              <a:t>Big Data i estadística oficial:</a:t>
            </a:r>
            <a:br>
              <a:rPr lang="pt-BR" sz="2800" dirty="0"/>
            </a:br>
            <a:r>
              <a:rPr lang="pt-BR" sz="2800" dirty="0"/>
              <a:t>oportunitat o amenaça?</a:t>
            </a:r>
            <a:br>
              <a:rPr lang="pt-BR" sz="2800" dirty="0"/>
            </a:br>
            <a:br>
              <a:rPr lang="pt-BR" sz="2800" dirty="0"/>
            </a:br>
            <a:r>
              <a:rPr lang="ca-ES" dirty="0"/>
              <a:t>(I) Sistema integrat d'informació </a:t>
            </a:r>
            <a:br>
              <a:rPr lang="ca-ES" dirty="0"/>
            </a:br>
            <a:r>
              <a:rPr lang="ca-ES" dirty="0"/>
              <a:t>estadística (SIIE) </a:t>
            </a:r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228600" y="3096125"/>
            <a:ext cx="6781800" cy="30808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</a:t>
            </a:r>
            <a:r>
              <a:rPr lang="es-ES" dirty="0" err="1"/>
              <a:t>línia</a:t>
            </a:r>
            <a:r>
              <a:rPr lang="es-ES" dirty="0"/>
              <a:t> </a:t>
            </a:r>
            <a:r>
              <a:rPr lang="es-ES" dirty="0" err="1"/>
              <a:t>tecnològica</a:t>
            </a:r>
            <a:r>
              <a:rPr lang="es-ES" dirty="0"/>
              <a:t>, </a:t>
            </a:r>
          </a:p>
          <a:p>
            <a:pPr marL="0" indent="0">
              <a:buNone/>
            </a:pPr>
            <a:r>
              <a:rPr lang="es-ES" dirty="0" err="1"/>
              <a:t>amb</a:t>
            </a:r>
            <a:r>
              <a:rPr lang="es-ES" dirty="0"/>
              <a:t> la </a:t>
            </a:r>
            <a:r>
              <a:rPr lang="es-ES" dirty="0" err="1"/>
              <a:t>construcció</a:t>
            </a:r>
            <a:r>
              <a:rPr lang="es-ES" dirty="0"/>
              <a:t> de la Plataforma </a:t>
            </a:r>
            <a:r>
              <a:rPr lang="es-ES" dirty="0" err="1"/>
              <a:t>Cerdà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ca-ES" dirty="0"/>
              <a:t> I.  Captura de dades</a:t>
            </a:r>
          </a:p>
          <a:p>
            <a:r>
              <a:rPr lang="es-ES" dirty="0"/>
              <a:t>II.    </a:t>
            </a:r>
            <a:r>
              <a:rPr lang="es-ES" dirty="0" err="1"/>
              <a:t>Integració</a:t>
            </a:r>
            <a:r>
              <a:rPr lang="es-ES" dirty="0"/>
              <a:t> de la </a:t>
            </a:r>
            <a:r>
              <a:rPr lang="es-ES" dirty="0" err="1"/>
              <a:t>informació</a:t>
            </a:r>
            <a:endParaRPr lang="es-ES" dirty="0"/>
          </a:p>
          <a:p>
            <a:r>
              <a:rPr lang="es-ES" dirty="0"/>
              <a:t>III.    </a:t>
            </a:r>
            <a:r>
              <a:rPr lang="es-ES" dirty="0" err="1"/>
              <a:t>Generació</a:t>
            </a:r>
            <a:r>
              <a:rPr lang="es-ES" dirty="0"/>
              <a:t> de </a:t>
            </a:r>
            <a:r>
              <a:rPr lang="es-ES" dirty="0" err="1"/>
              <a:t>productes</a:t>
            </a:r>
            <a:r>
              <a:rPr lang="es-ES" dirty="0"/>
              <a:t> </a:t>
            </a:r>
            <a:r>
              <a:rPr lang="es-ES" dirty="0" err="1"/>
              <a:t>estadístics</a:t>
            </a:r>
            <a:endParaRPr lang="es-ES" dirty="0"/>
          </a:p>
          <a:p>
            <a:r>
              <a:rPr lang="fr-FR" dirty="0"/>
              <a:t>IV.    </a:t>
            </a:r>
            <a:r>
              <a:rPr lang="fr-FR" dirty="0" err="1"/>
              <a:t>Accés</a:t>
            </a:r>
            <a:r>
              <a:rPr lang="fr-FR" dirty="0"/>
              <a:t> a les </a:t>
            </a:r>
            <a:r>
              <a:rPr lang="fr-FR" dirty="0" err="1"/>
              <a:t>dades</a:t>
            </a:r>
            <a:endParaRPr lang="es-ES" dirty="0"/>
          </a:p>
          <a:p>
            <a:endParaRPr lang="ca-ES" dirty="0"/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94" y="0"/>
            <a:ext cx="4964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0" y="365125"/>
            <a:ext cx="6790944" cy="2378074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Big Data i estadística oficial:</a:t>
            </a:r>
            <a:br>
              <a:rPr lang="pt-BR" sz="3100" dirty="0"/>
            </a:br>
            <a:r>
              <a:rPr lang="pt-BR" sz="3100" dirty="0"/>
              <a:t>oportunitat o amenaça?</a:t>
            </a:r>
            <a:br>
              <a:rPr lang="pt-BR" dirty="0"/>
            </a:br>
            <a:br>
              <a:rPr lang="pt-BR" dirty="0"/>
            </a:br>
            <a:r>
              <a:rPr lang="ca-ES" dirty="0"/>
              <a:t>(I) Sistema integrat </a:t>
            </a:r>
            <a:br>
              <a:rPr lang="ca-ES" dirty="0"/>
            </a:br>
            <a:r>
              <a:rPr lang="ca-ES" dirty="0"/>
              <a:t>d'informació estadística (SIIE) </a:t>
            </a:r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0" y="3577389"/>
            <a:ext cx="5143500" cy="2599573"/>
          </a:xfrm>
        </p:spPr>
        <p:txBody>
          <a:bodyPr/>
          <a:lstStyle/>
          <a:p>
            <a:r>
              <a:rPr lang="pt-BR" dirty="0"/>
              <a:t>la línia de processos estadístics,</a:t>
            </a:r>
          </a:p>
          <a:p>
            <a:pPr marL="0" indent="0">
              <a:buNone/>
            </a:pPr>
            <a:r>
              <a:rPr lang="pt-BR" dirty="0"/>
              <a:t>amb el Projecte Qualitas, el qual</a:t>
            </a:r>
            <a:r>
              <a:rPr lang="es-ES" dirty="0"/>
              <a:t> ha </a:t>
            </a:r>
            <a:r>
              <a:rPr lang="es-ES" dirty="0" err="1"/>
              <a:t>efectuat</a:t>
            </a:r>
            <a:r>
              <a:rPr lang="es-ES" dirty="0"/>
              <a:t> una </a:t>
            </a:r>
            <a:r>
              <a:rPr lang="es-ES" dirty="0" err="1"/>
              <a:t>descripció</a:t>
            </a:r>
            <a:r>
              <a:rPr lang="es-ES" dirty="0"/>
              <a:t> completa i </a:t>
            </a:r>
            <a:r>
              <a:rPr lang="es-ES" dirty="0" err="1"/>
              <a:t>acurada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</a:t>
            </a:r>
            <a:r>
              <a:rPr lang="es-ES" dirty="0" err="1"/>
              <a:t>processos</a:t>
            </a:r>
            <a:r>
              <a:rPr lang="es-ES" dirty="0"/>
              <a:t> en </a:t>
            </a:r>
            <a:r>
              <a:rPr lang="es-ES" dirty="0" err="1"/>
              <a:t>què</a:t>
            </a:r>
            <a:r>
              <a:rPr lang="es-ES" dirty="0"/>
              <a:t> </a:t>
            </a:r>
            <a:r>
              <a:rPr lang="es-ES" dirty="0" err="1"/>
              <a:t>està</a:t>
            </a:r>
            <a:r>
              <a:rPr lang="es-ES" dirty="0"/>
              <a:t> </a:t>
            </a:r>
            <a:r>
              <a:rPr lang="es-ES" dirty="0" err="1"/>
              <a:t>treballant</a:t>
            </a:r>
            <a:r>
              <a:rPr lang="es-ES" dirty="0"/>
              <a:t> </a:t>
            </a:r>
            <a:r>
              <a:rPr lang="es-ES" dirty="0" err="1"/>
              <a:t>l'Idescat</a:t>
            </a:r>
            <a:endParaRPr lang="ca-ES" dirty="0"/>
          </a:p>
        </p:txBody>
      </p:sp>
      <p:pic>
        <p:nvPicPr>
          <p:cNvPr id="5" name="Imat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44" y="0"/>
            <a:ext cx="5401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zh-CN" dirty="0"/>
              <a:t>Introducció </a:t>
            </a:r>
            <a:endParaRPr lang="zh-CN" alt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1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altLang="zh-CN" dirty="0"/>
              <a:t>Generació de Big Data </a:t>
            </a:r>
            <a:endParaRPr lang="zh-CN" alt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zh-CN" dirty="0"/>
              <a:t>Data </a:t>
            </a:r>
            <a:r>
              <a:rPr lang="ca-ES" altLang="zh-CN" dirty="0" err="1"/>
              <a:t>Mining</a:t>
            </a:r>
            <a:r>
              <a:rPr lang="ca-ES" altLang="zh-CN" dirty="0"/>
              <a:t>: D’on vénen les dades 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altLang="zh-CN" dirty="0"/>
              <a:t>La mineria de dades produeix 5 tipus d’informació : </a:t>
            </a:r>
          </a:p>
          <a:p>
            <a:r>
              <a:rPr lang="ca-ES" altLang="zh-CN" dirty="0"/>
              <a:t>Associacions </a:t>
            </a:r>
          </a:p>
          <a:p>
            <a:r>
              <a:rPr lang="ca-ES" altLang="zh-CN" dirty="0"/>
              <a:t>Seqüències </a:t>
            </a:r>
          </a:p>
          <a:p>
            <a:r>
              <a:rPr lang="ca-ES" altLang="zh-CN" dirty="0"/>
              <a:t>Classificacions </a:t>
            </a:r>
          </a:p>
          <a:p>
            <a:r>
              <a:rPr lang="ca-ES" altLang="zh-CN" dirty="0"/>
              <a:t>Agrupaments </a:t>
            </a:r>
          </a:p>
          <a:p>
            <a:r>
              <a:rPr lang="ca-ES" altLang="zh-CN" dirty="0"/>
              <a:t>Pronòstics </a:t>
            </a:r>
          </a:p>
        </p:txBody>
      </p:sp>
    </p:spTree>
    <p:extLst>
      <p:ext uri="{BB962C8B-B14F-4D97-AF65-F5344CB8AC3E}">
        <p14:creationId xmlns:p14="http://schemas.microsoft.com/office/powerpoint/2010/main" val="159537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zh-CN" dirty="0"/>
              <a:t>Data </a:t>
            </a:r>
            <a:r>
              <a:rPr lang="ca-ES" altLang="zh-CN" dirty="0" err="1"/>
              <a:t>Mining</a:t>
            </a:r>
            <a:r>
              <a:rPr lang="ca-ES" altLang="zh-CN" dirty="0"/>
              <a:t>: D’on vénen les dades </a:t>
            </a:r>
            <a:endParaRPr lang="zh-CN" altLang="en-U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altLang="zh-CN" dirty="0"/>
              <a:t>Data </a:t>
            </a:r>
            <a:r>
              <a:rPr lang="ca-ES" altLang="zh-CN" dirty="0" err="1"/>
              <a:t>Analytic</a:t>
            </a:r>
            <a:r>
              <a:rPr lang="ca-ES" altLang="zh-CN" dirty="0"/>
              <a:t>: Com analitzar les dades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altLang="zh-CN" dirty="0"/>
              <a:t>5 aspectes basics de data analític </a:t>
            </a:r>
          </a:p>
          <a:p>
            <a:r>
              <a:rPr lang="ca-ES" altLang="zh-CN" dirty="0"/>
              <a:t>Visualitzacions analítiques</a:t>
            </a:r>
          </a:p>
          <a:p>
            <a:r>
              <a:rPr lang="ca-ES" altLang="zh-CN" dirty="0"/>
              <a:t>Algorisme de mineria de dades </a:t>
            </a:r>
          </a:p>
          <a:p>
            <a:r>
              <a:rPr lang="ca-ES" altLang="zh-CN" dirty="0"/>
              <a:t>Capacitats analítiques predictives </a:t>
            </a:r>
          </a:p>
          <a:p>
            <a:r>
              <a:rPr lang="ca-ES" altLang="zh-CN" dirty="0"/>
              <a:t>Motors Semàntics </a:t>
            </a:r>
          </a:p>
          <a:p>
            <a:r>
              <a:rPr lang="ca-ES" altLang="zh-CN" dirty="0"/>
              <a:t>La qualitat i la gestió de les dades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25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altLang="zh-CN" dirty="0"/>
              <a:t>Data </a:t>
            </a:r>
            <a:r>
              <a:rPr lang="ca-ES" altLang="zh-CN" dirty="0" err="1"/>
              <a:t>application</a:t>
            </a:r>
            <a:r>
              <a:rPr lang="ca-ES" altLang="zh-CN" dirty="0"/>
              <a:t>: ús del Big Data 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altLang="zh-CN" dirty="0"/>
              <a:t>L’Exploració de gran volum de dades </a:t>
            </a:r>
          </a:p>
          <a:p>
            <a:r>
              <a:rPr lang="ca-ES" altLang="zh-CN" dirty="0"/>
              <a:t>Visió general sobre el client </a:t>
            </a:r>
          </a:p>
          <a:p>
            <a:r>
              <a:rPr lang="ca-ES" altLang="zh-CN" dirty="0"/>
              <a:t>Extensió de la seguretat intel·ligent </a:t>
            </a:r>
          </a:p>
          <a:p>
            <a:r>
              <a:rPr lang="ca-ES" altLang="zh-CN" dirty="0"/>
              <a:t>Anàlisi d’operacions </a:t>
            </a:r>
          </a:p>
          <a:p>
            <a:r>
              <a:rPr lang="ca-ES" altLang="zh-CN" dirty="0"/>
              <a:t>Augmenta l'emmagatzematge de dades i Datat warehouse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19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altLang="zh-CN" dirty="0"/>
              <a:t>Les tendències del desenvolupament </a:t>
            </a:r>
            <a:br>
              <a:rPr lang="ca-ES" altLang="zh-CN" dirty="0"/>
            </a:br>
            <a:r>
              <a:rPr lang="ca-ES" altLang="zh-CN" dirty="0"/>
              <a:t>del Big Data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altLang="zh-CN" dirty="0"/>
              <a:t>Les dades són els recursos principals </a:t>
            </a:r>
          </a:p>
          <a:p>
            <a:r>
              <a:rPr lang="ca-ES" altLang="zh-CN" dirty="0"/>
              <a:t>Big data i computació en el núvol </a:t>
            </a:r>
          </a:p>
          <a:p>
            <a:r>
              <a:rPr lang="ca-ES" altLang="zh-CN" dirty="0"/>
              <a:t>Trencarà la teoria científica</a:t>
            </a:r>
          </a:p>
          <a:p>
            <a:r>
              <a:rPr lang="ca-ES" altLang="zh-CN" dirty="0"/>
              <a:t>S’estableixen més d’estudis relacionats amb la ciència de dades </a:t>
            </a:r>
          </a:p>
          <a:p>
            <a:r>
              <a:rPr lang="ca-ES" altLang="zh-CN" dirty="0"/>
              <a:t>Proliferació de la fuga de dades </a:t>
            </a:r>
          </a:p>
          <a:p>
            <a:r>
              <a:rPr lang="ca-ES" altLang="zh-CN" dirty="0"/>
              <a:t>La competència principal entre les empreses serà la gestió de les dades </a:t>
            </a:r>
          </a:p>
          <a:p>
            <a:endParaRPr lang="ca-ES" altLang="zh-CN" dirty="0"/>
          </a:p>
        </p:txBody>
      </p:sp>
    </p:spTree>
    <p:extLst>
      <p:ext uri="{BB962C8B-B14F-4D97-AF65-F5344CB8AC3E}">
        <p14:creationId xmlns:p14="http://schemas.microsoft.com/office/powerpoint/2010/main" val="33425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altLang="zh-CN" dirty="0"/>
              <a:t>Les tendències del desenvolupament </a:t>
            </a:r>
            <a:br>
              <a:rPr lang="ca-ES" altLang="zh-CN" dirty="0"/>
            </a:br>
            <a:r>
              <a:rPr lang="ca-ES" altLang="zh-CN" dirty="0"/>
              <a:t>del Big Data  </a:t>
            </a:r>
            <a:endParaRPr lang="zh-CN" alt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altLang="zh-CN" dirty="0"/>
              <a:t>La qualitat de les dades serà el punt clau de la intel·ligència empresarial</a:t>
            </a:r>
          </a:p>
          <a:p>
            <a:r>
              <a:rPr lang="ca-ES" altLang="zh-CN" dirty="0"/>
              <a:t>Enfocament del sistema del &lt;Big Data&gt;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321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583</Words>
  <Application>Microsoft Office PowerPoint</Application>
  <PresentationFormat>Pantalla panoràmica</PresentationFormat>
  <Paragraphs>124</Paragraphs>
  <Slides>16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Tema de Office</vt:lpstr>
      <vt:lpstr>BIG DATA I  ESTADÍSTICA PÚBLICA </vt:lpstr>
      <vt:lpstr>Introducció </vt:lpstr>
      <vt:lpstr>Generació de Big Data </vt:lpstr>
      <vt:lpstr>Data Mining: D’on vénen les dades  </vt:lpstr>
      <vt:lpstr>Data Mining: D’on vénen les dades </vt:lpstr>
      <vt:lpstr>Data Analytic: Com analitzar les dades </vt:lpstr>
      <vt:lpstr>Data application: ús del Big Data  </vt:lpstr>
      <vt:lpstr>Les tendències del desenvolupament  del Big Data </vt:lpstr>
      <vt:lpstr>Les tendències del desenvolupament  del Big Data  </vt:lpstr>
      <vt:lpstr>Els efectes del Big data: </vt:lpstr>
      <vt:lpstr>Big Data i estadística oficial: oportunitat o amenaça?</vt:lpstr>
      <vt:lpstr>Big Data i estadística oficial: oportunitat o amenaça?</vt:lpstr>
      <vt:lpstr>Big Data i estadística oficial: oportunitat o amenaça?</vt:lpstr>
      <vt:lpstr>Big Data i estadística oficial: oportunitat o amenaça? INSTITUT INTERNACIONAL D’ESTADÍSTICA: codi d’ètica dels estadístics del 1979</vt:lpstr>
      <vt:lpstr>Big Data i estadística oficial: oportunitat o amenaça?  (I) Sistema integrat d'informació  estadística (SIIE) </vt:lpstr>
      <vt:lpstr>Big Data i estadística oficial: oportunitat o amenaça?  (I) Sistema integrat  d'informació estadística (SIIE)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docencia</dc:creator>
  <cp:lastModifiedBy>david</cp:lastModifiedBy>
  <cp:revision>13</cp:revision>
  <dcterms:created xsi:type="dcterms:W3CDTF">2017-05-18T17:37:17Z</dcterms:created>
  <dcterms:modified xsi:type="dcterms:W3CDTF">2017-05-21T20:34:42Z</dcterms:modified>
</cp:coreProperties>
</file>