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3AB2-7E02-4C96-AB90-699DF17ACA47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F0C0-9D1A-4CD5-85CA-2611FAB9D090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3AB2-7E02-4C96-AB90-699DF17ACA47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F0C0-9D1A-4CD5-85CA-2611FAB9D09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3AB2-7E02-4C96-AB90-699DF17ACA47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F0C0-9D1A-4CD5-85CA-2611FAB9D09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3AB2-7E02-4C96-AB90-699DF17ACA47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F0C0-9D1A-4CD5-85CA-2611FAB9D090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3AB2-7E02-4C96-AB90-699DF17ACA47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F0C0-9D1A-4CD5-85CA-2611FAB9D09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3AB2-7E02-4C96-AB90-699DF17ACA47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F0C0-9D1A-4CD5-85CA-2611FAB9D090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3AB2-7E02-4C96-AB90-699DF17ACA47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F0C0-9D1A-4CD5-85CA-2611FAB9D09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3AB2-7E02-4C96-AB90-699DF17ACA47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F0C0-9D1A-4CD5-85CA-2611FAB9D09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3AB2-7E02-4C96-AB90-699DF17ACA47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F0C0-9D1A-4CD5-85CA-2611FAB9D09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3AB2-7E02-4C96-AB90-699DF17ACA47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F0C0-9D1A-4CD5-85CA-2611FAB9D09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3AB2-7E02-4C96-AB90-699DF17ACA47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F0C0-9D1A-4CD5-85CA-2611FAB9D090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0B83AB2-7E02-4C96-AB90-699DF17ACA47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5DEF0C0-9D1A-4CD5-85CA-2611FAB9D090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Raquel Rovira Salvat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175351" cy="1793167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L’educació</a:t>
            </a:r>
            <a:r>
              <a:rPr lang="es-ES" dirty="0" smtClean="0"/>
              <a:t> i la </a:t>
            </a:r>
            <a:r>
              <a:rPr lang="es-ES" dirty="0" err="1" smtClean="0"/>
              <a:t>seva</a:t>
            </a:r>
            <a:r>
              <a:rPr lang="es-ES" dirty="0" smtClean="0"/>
              <a:t> </a:t>
            </a:r>
            <a:r>
              <a:rPr lang="es-ES" dirty="0" err="1" smtClean="0"/>
              <a:t>qualitat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4" name="AutoShape 2" descr="Image result for llibr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Image result for llibr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996952"/>
            <a:ext cx="262890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05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sz="5400" dirty="0" err="1" smtClean="0"/>
              <a:t>Nacions</a:t>
            </a:r>
            <a:r>
              <a:rPr lang="es-ES" sz="5400" dirty="0" smtClean="0"/>
              <a:t> </a:t>
            </a:r>
            <a:r>
              <a:rPr lang="es-ES" sz="5400" dirty="0" err="1" smtClean="0"/>
              <a:t>Unides</a:t>
            </a:r>
            <a:endParaRPr lang="es-ES" sz="5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3" y="2505075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18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sz="3600" dirty="0" err="1" smtClean="0"/>
              <a:t>Fonts</a:t>
            </a:r>
            <a:r>
              <a:rPr lang="es-ES" sz="3600" dirty="0" smtClean="0"/>
              <a:t> de </a:t>
            </a:r>
            <a:r>
              <a:rPr lang="es-ES" sz="3600" dirty="0" err="1" smtClean="0"/>
              <a:t>finançament</a:t>
            </a:r>
            <a:endParaRPr lang="es-ES" sz="3600" dirty="0"/>
          </a:p>
        </p:txBody>
      </p:sp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0" t="34596" r="36311" b="29466"/>
          <a:stretch>
            <a:fillRect/>
          </a:stretch>
        </p:blipFill>
        <p:spPr bwMode="auto">
          <a:xfrm>
            <a:off x="2123728" y="1916832"/>
            <a:ext cx="4701182" cy="3613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90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3 Marcador de contenido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6" t="36615" r="34161" b="23390"/>
          <a:stretch>
            <a:fillRect/>
          </a:stretch>
        </p:blipFill>
        <p:spPr bwMode="auto">
          <a:xfrm>
            <a:off x="2195736" y="1124744"/>
            <a:ext cx="4937176" cy="3475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9862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Sistema </a:t>
            </a:r>
            <a:r>
              <a:rPr lang="es-ES" sz="3200" dirty="0" err="1" smtClean="0"/>
              <a:t>educatiu</a:t>
            </a:r>
            <a:r>
              <a:rPr lang="es-ES" sz="3200" dirty="0" smtClean="0"/>
              <a:t> actual</a:t>
            </a:r>
            <a:endParaRPr lang="es-ES" sz="3200" dirty="0"/>
          </a:p>
        </p:txBody>
      </p:sp>
      <p:pic>
        <p:nvPicPr>
          <p:cNvPr id="4" name="3 Imagen" descr="Descripción: Gráfico sobre educación, Estado Mundial de la Infancia 20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732282"/>
            <a:ext cx="3961730" cy="203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4 Imagen" descr="http://www.un.org/sustainabledevelopment/es/wp-content/uploads/sites/3/2015/01/10394783_1554470304811466_3541660852073336876_n-e1421800489853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3384376" cy="1872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033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320000"/>
              </a:lnSpc>
            </a:pPr>
            <a:r>
              <a:rPr lang="es-ES" sz="4000" dirty="0" err="1" smtClean="0"/>
              <a:t>Entitats</a:t>
            </a:r>
            <a:r>
              <a:rPr lang="es-ES" sz="4000" dirty="0" smtClean="0"/>
              <a:t> </a:t>
            </a:r>
            <a:r>
              <a:rPr lang="es-ES" sz="4000" dirty="0" err="1" smtClean="0"/>
              <a:t>col·laboradores</a:t>
            </a:r>
            <a:endParaRPr lang="es-ES" sz="4000" dirty="0" smtClean="0"/>
          </a:p>
          <a:p>
            <a:pPr>
              <a:lnSpc>
                <a:spcPct val="320000"/>
              </a:lnSpc>
              <a:buFont typeface="Wingdings" pitchFamily="2" charset="2"/>
              <a:buChar char="q"/>
            </a:pPr>
            <a:r>
              <a:rPr lang="es-ES" sz="2400" dirty="0" err="1" smtClean="0"/>
              <a:t>Nacions</a:t>
            </a:r>
            <a:r>
              <a:rPr lang="es-ES" sz="2400" dirty="0" smtClean="0"/>
              <a:t> </a:t>
            </a:r>
            <a:r>
              <a:rPr lang="es-ES" sz="2400" dirty="0" err="1" smtClean="0"/>
              <a:t>Unides</a:t>
            </a:r>
            <a:endParaRPr lang="es-ES" sz="2400" dirty="0" smtClean="0"/>
          </a:p>
          <a:p>
            <a:pPr>
              <a:lnSpc>
                <a:spcPct val="320000"/>
              </a:lnSpc>
              <a:buFont typeface="Wingdings" pitchFamily="2" charset="2"/>
              <a:buChar char="q"/>
            </a:pPr>
            <a:r>
              <a:rPr lang="es-ES" sz="2400" dirty="0" smtClean="0"/>
              <a:t>En primer </a:t>
            </a:r>
            <a:r>
              <a:rPr lang="es-ES" sz="2400" dirty="0" err="1" smtClean="0"/>
              <a:t>lloc</a:t>
            </a:r>
            <a:r>
              <a:rPr lang="es-ES" sz="2400" dirty="0" smtClean="0"/>
              <a:t>: </a:t>
            </a:r>
            <a:r>
              <a:rPr lang="es-ES" sz="2400" dirty="0" err="1" smtClean="0"/>
              <a:t>l’educació</a:t>
            </a:r>
            <a:endParaRPr lang="es-ES" sz="2400" dirty="0" smtClean="0"/>
          </a:p>
          <a:p>
            <a:pPr>
              <a:lnSpc>
                <a:spcPct val="320000"/>
              </a:lnSpc>
              <a:buFont typeface="Wingdings" pitchFamily="2" charset="2"/>
              <a:buChar char="q"/>
            </a:pPr>
            <a:r>
              <a:rPr lang="es-ES" sz="2400" dirty="0" err="1" smtClean="0"/>
              <a:t>Sexualitat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04858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endParaRPr lang="es-ES" sz="7200" smtClean="0"/>
          </a:p>
          <a:p>
            <a:pPr algn="ctr"/>
            <a:r>
              <a:rPr lang="es-ES" sz="7200" smtClean="0"/>
              <a:t>Predictiva </a:t>
            </a:r>
            <a:r>
              <a:rPr lang="es-ES" sz="7200" dirty="0" smtClean="0"/>
              <a:t>de </a:t>
            </a:r>
            <a:r>
              <a:rPr lang="es-ES" sz="7200" dirty="0" err="1" smtClean="0"/>
              <a:t>futur</a:t>
            </a:r>
            <a:r>
              <a:rPr lang="es-ES" sz="7200" dirty="0" smtClean="0"/>
              <a:t> i </a:t>
            </a:r>
            <a:r>
              <a:rPr lang="es-ES" sz="7200" dirty="0" err="1" smtClean="0"/>
              <a:t>conclusions</a:t>
            </a:r>
            <a:endParaRPr lang="es-ES" sz="7200" dirty="0"/>
          </a:p>
        </p:txBody>
      </p:sp>
    </p:spTree>
    <p:extLst>
      <p:ext uri="{BB962C8B-B14F-4D97-AF65-F5344CB8AC3E}">
        <p14:creationId xmlns:p14="http://schemas.microsoft.com/office/powerpoint/2010/main" val="424589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/>
            <a:endParaRPr lang="es-ES" sz="5400" dirty="0" smtClean="0"/>
          </a:p>
          <a:p>
            <a:pPr marL="45720" indent="0" algn="ctr">
              <a:buNone/>
            </a:pPr>
            <a:r>
              <a:rPr lang="es-ES" sz="5400" dirty="0" smtClean="0"/>
              <a:t>GRÀCIES PER LA VOSTRA ATENCIÓ!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2251085671"/>
      </p:ext>
    </p:extLst>
  </p:cSld>
  <p:clrMapOvr>
    <a:masterClrMapping/>
  </p:clrMapOvr>
</p:sld>
</file>

<file path=ppt/theme/theme1.xml><?xml version="1.0" encoding="utf-8"?>
<a:theme xmlns:a="http://schemas.openxmlformats.org/drawingml/2006/main" name="Transmisión de listas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ransmisión de listas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nsmisión de listas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73</TotalTime>
  <Words>37</Words>
  <Application>Microsoft Office PowerPoint</Application>
  <PresentationFormat>Presentación en pantalla 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Transmisión de listas</vt:lpstr>
      <vt:lpstr>L’educació i la seva qualitat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L’educació i la seva qualitat</dc:title>
  <dc:creator>Usuari</dc:creator>
  <cp:lastModifiedBy>Usuari</cp:lastModifiedBy>
  <cp:revision>4</cp:revision>
  <dcterms:created xsi:type="dcterms:W3CDTF">2017-05-21T15:18:43Z</dcterms:created>
  <dcterms:modified xsi:type="dcterms:W3CDTF">2017-05-21T16:32:00Z</dcterms:modified>
</cp:coreProperties>
</file>