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6" r:id="rId7"/>
    <p:sldId id="267" r:id="rId8"/>
    <p:sldId id="268" r:id="rId9"/>
    <p:sldId id="269" r:id="rId10"/>
    <p:sldId id="27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C9C80E-64BC-4892-BC99-8DCD329A72F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31F6BDD-2365-4FA7-A5BD-934BC81358F9}">
      <dgm:prSet phldrT="[Texto]" custT="1"/>
      <dgm:spPr/>
      <dgm:t>
        <a:bodyPr/>
        <a:lstStyle/>
        <a:p>
          <a:r>
            <a:rPr lang="ca-ES" sz="1800" b="1" noProof="0" dirty="0">
              <a:latin typeface="Arial" panose="020B0604020202020204" pitchFamily="34" charset="0"/>
              <a:cs typeface="Arial" panose="020B0604020202020204" pitchFamily="34" charset="0"/>
            </a:rPr>
            <a:t>Any 2000</a:t>
          </a:r>
        </a:p>
      </dgm:t>
    </dgm:pt>
    <dgm:pt modelId="{05DDEC7E-B15A-48C8-A519-AD6AD5445EF9}" type="parTrans" cxnId="{272105A2-FF7E-4204-8B9E-6983DA6B1A0E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F12408B-9B1F-467E-A079-B2AE30BB3537}" type="sibTrans" cxnId="{272105A2-FF7E-4204-8B9E-6983DA6B1A0E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DD8278-9C82-4DDE-B92E-3DE54756C361}">
      <dgm:prSet phldrT="[Texto]" custT="1"/>
      <dgm:spPr/>
      <dgm:t>
        <a:bodyPr/>
        <a:lstStyle/>
        <a:p>
          <a:r>
            <a:rPr lang="ca-ES" sz="1600" noProof="0" dirty="0">
              <a:latin typeface="Arial" panose="020B0604020202020204" pitchFamily="34" charset="0"/>
              <a:cs typeface="Arial" panose="020B0604020202020204" pitchFamily="34" charset="0"/>
            </a:rPr>
            <a:t>Es firma la Declaració del Mil·lenni                  Objectius de Desenvolupament del Mil·lenni </a:t>
          </a:r>
        </a:p>
      </dgm:t>
    </dgm:pt>
    <dgm:pt modelId="{2DF10D47-585F-495A-9F8C-6D867F63DE03}" type="parTrans" cxnId="{FA5D7DE1-66B1-4E5E-9C47-88B44C32D091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87E9D0-92BD-4586-B438-444A42D841B4}" type="sibTrans" cxnId="{FA5D7DE1-66B1-4E5E-9C47-88B44C32D091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7849F18-41C5-4523-831B-FDE2C3F69DCD}" type="pres">
      <dgm:prSet presAssocID="{38C9C80E-64BC-4892-BC99-8DCD329A72FD}" presName="linear" presStyleCnt="0">
        <dgm:presLayoutVars>
          <dgm:dir/>
          <dgm:animLvl val="lvl"/>
          <dgm:resizeHandles val="exact"/>
        </dgm:presLayoutVars>
      </dgm:prSet>
      <dgm:spPr/>
    </dgm:pt>
    <dgm:pt modelId="{2FCCDCB5-8098-4605-949C-FAB6866B58EA}" type="pres">
      <dgm:prSet presAssocID="{331F6BDD-2365-4FA7-A5BD-934BC81358F9}" presName="parentLin" presStyleCnt="0"/>
      <dgm:spPr/>
    </dgm:pt>
    <dgm:pt modelId="{07B6B9CC-6558-4E7C-BBB4-F3D508DC1997}" type="pres">
      <dgm:prSet presAssocID="{331F6BDD-2365-4FA7-A5BD-934BC81358F9}" presName="parentLeftMargin" presStyleLbl="node1" presStyleIdx="0" presStyleCnt="1"/>
      <dgm:spPr/>
    </dgm:pt>
    <dgm:pt modelId="{F0152C3C-323E-47AB-9EDD-79541826FF27}" type="pres">
      <dgm:prSet presAssocID="{331F6BDD-2365-4FA7-A5BD-934BC81358F9}" presName="parentText" presStyleLbl="node1" presStyleIdx="0" presStyleCnt="1" custScaleY="67376">
        <dgm:presLayoutVars>
          <dgm:chMax val="0"/>
          <dgm:bulletEnabled val="1"/>
        </dgm:presLayoutVars>
      </dgm:prSet>
      <dgm:spPr/>
    </dgm:pt>
    <dgm:pt modelId="{254E8B02-61D6-4939-AC9F-4D8D2173D506}" type="pres">
      <dgm:prSet presAssocID="{331F6BDD-2365-4FA7-A5BD-934BC81358F9}" presName="negativeSpace" presStyleCnt="0"/>
      <dgm:spPr/>
    </dgm:pt>
    <dgm:pt modelId="{F83A5AB3-974C-4362-9705-EAEF816ED5EB}" type="pres">
      <dgm:prSet presAssocID="{331F6BDD-2365-4FA7-A5BD-934BC81358F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4AA491E-FF26-48F6-927A-33394568C5B4}" type="presOf" srcId="{331F6BDD-2365-4FA7-A5BD-934BC81358F9}" destId="{07B6B9CC-6558-4E7C-BBB4-F3D508DC1997}" srcOrd="0" destOrd="0" presId="urn:microsoft.com/office/officeart/2005/8/layout/list1"/>
    <dgm:cxn modelId="{272105A2-FF7E-4204-8B9E-6983DA6B1A0E}" srcId="{38C9C80E-64BC-4892-BC99-8DCD329A72FD}" destId="{331F6BDD-2365-4FA7-A5BD-934BC81358F9}" srcOrd="0" destOrd="0" parTransId="{05DDEC7E-B15A-48C8-A519-AD6AD5445EF9}" sibTransId="{AF12408B-9B1F-467E-A079-B2AE30BB3537}"/>
    <dgm:cxn modelId="{E9A179B3-3620-4F43-A1C6-253E4010E4D5}" type="presOf" srcId="{67DD8278-9C82-4DDE-B92E-3DE54756C361}" destId="{F83A5AB3-974C-4362-9705-EAEF816ED5EB}" srcOrd="0" destOrd="0" presId="urn:microsoft.com/office/officeart/2005/8/layout/list1"/>
    <dgm:cxn modelId="{6C4064BD-B0E6-4DDD-85A9-D178BB9B473B}" type="presOf" srcId="{38C9C80E-64BC-4892-BC99-8DCD329A72FD}" destId="{D7849F18-41C5-4523-831B-FDE2C3F69DCD}" srcOrd="0" destOrd="0" presId="urn:microsoft.com/office/officeart/2005/8/layout/list1"/>
    <dgm:cxn modelId="{FA5D7DE1-66B1-4E5E-9C47-88B44C32D091}" srcId="{331F6BDD-2365-4FA7-A5BD-934BC81358F9}" destId="{67DD8278-9C82-4DDE-B92E-3DE54756C361}" srcOrd="0" destOrd="0" parTransId="{2DF10D47-585F-495A-9F8C-6D867F63DE03}" sibTransId="{8287E9D0-92BD-4586-B438-444A42D841B4}"/>
    <dgm:cxn modelId="{8AB0FFEE-514C-4F37-9872-1711A10D8A32}" type="presOf" srcId="{331F6BDD-2365-4FA7-A5BD-934BC81358F9}" destId="{F0152C3C-323E-47AB-9EDD-79541826FF27}" srcOrd="1" destOrd="0" presId="urn:microsoft.com/office/officeart/2005/8/layout/list1"/>
    <dgm:cxn modelId="{1DE9C258-4B64-42D9-986E-0B377A871A94}" type="presParOf" srcId="{D7849F18-41C5-4523-831B-FDE2C3F69DCD}" destId="{2FCCDCB5-8098-4605-949C-FAB6866B58EA}" srcOrd="0" destOrd="0" presId="urn:microsoft.com/office/officeart/2005/8/layout/list1"/>
    <dgm:cxn modelId="{172342B1-3788-4274-B5E5-11FF19462783}" type="presParOf" srcId="{2FCCDCB5-8098-4605-949C-FAB6866B58EA}" destId="{07B6B9CC-6558-4E7C-BBB4-F3D508DC1997}" srcOrd="0" destOrd="0" presId="urn:microsoft.com/office/officeart/2005/8/layout/list1"/>
    <dgm:cxn modelId="{21216C0D-0822-45DB-8B67-C6E25B4CDDB1}" type="presParOf" srcId="{2FCCDCB5-8098-4605-949C-FAB6866B58EA}" destId="{F0152C3C-323E-47AB-9EDD-79541826FF27}" srcOrd="1" destOrd="0" presId="urn:microsoft.com/office/officeart/2005/8/layout/list1"/>
    <dgm:cxn modelId="{5F98B3FB-6C7E-4F4A-8BF2-C5126DFF164C}" type="presParOf" srcId="{D7849F18-41C5-4523-831B-FDE2C3F69DCD}" destId="{254E8B02-61D6-4939-AC9F-4D8D2173D506}" srcOrd="1" destOrd="0" presId="urn:microsoft.com/office/officeart/2005/8/layout/list1"/>
    <dgm:cxn modelId="{4919707F-9E1F-41A6-9C60-E94E60045212}" type="presParOf" srcId="{D7849F18-41C5-4523-831B-FDE2C3F69DCD}" destId="{F83A5AB3-974C-4362-9705-EAEF816ED5E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C9C80E-64BC-4892-BC99-8DCD329A72F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31F6BDD-2365-4FA7-A5BD-934BC81358F9}">
      <dgm:prSet phldrT="[Texto]" custT="1"/>
      <dgm:spPr/>
      <dgm:t>
        <a:bodyPr/>
        <a:lstStyle/>
        <a:p>
          <a:r>
            <a:rPr lang="ca-ES" sz="1800" b="1" noProof="0" dirty="0">
              <a:latin typeface="Arial" panose="020B0604020202020204" pitchFamily="34" charset="0"/>
              <a:cs typeface="Arial" panose="020B0604020202020204" pitchFamily="34" charset="0"/>
            </a:rPr>
            <a:t>Any 1969</a:t>
          </a:r>
        </a:p>
      </dgm:t>
    </dgm:pt>
    <dgm:pt modelId="{05DDEC7E-B15A-48C8-A519-AD6AD5445EF9}" type="parTrans" cxnId="{272105A2-FF7E-4204-8B9E-6983DA6B1A0E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F12408B-9B1F-467E-A079-B2AE30BB3537}" type="sibTrans" cxnId="{272105A2-FF7E-4204-8B9E-6983DA6B1A0E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DD8278-9C82-4DDE-B92E-3DE54756C361}">
      <dgm:prSet phldrT="[Texto]" custT="1"/>
      <dgm:spPr/>
      <dgm:t>
        <a:bodyPr/>
        <a:lstStyle/>
        <a:p>
          <a:r>
            <a:rPr lang="ca-ES" sz="1600" noProof="0" dirty="0">
              <a:latin typeface="Arial" panose="020B0604020202020204" pitchFamily="34" charset="0"/>
              <a:cs typeface="Arial" panose="020B0604020202020204" pitchFamily="34" charset="0"/>
            </a:rPr>
            <a:t>Primera aparició del terme </a:t>
          </a:r>
          <a:r>
            <a:rPr lang="ca-ES" sz="1600" i="1" noProof="0" dirty="0">
              <a:latin typeface="Arial" panose="020B0604020202020204" pitchFamily="34" charset="0"/>
              <a:cs typeface="Arial" panose="020B0604020202020204" pitchFamily="34" charset="0"/>
            </a:rPr>
            <a:t>desenvolupament sostenible</a:t>
          </a:r>
          <a:endParaRPr lang="ca-ES" sz="16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F10D47-585F-495A-9F8C-6D867F63DE03}" type="parTrans" cxnId="{FA5D7DE1-66B1-4E5E-9C47-88B44C32D091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87E9D0-92BD-4586-B438-444A42D841B4}" type="sibTrans" cxnId="{FA5D7DE1-66B1-4E5E-9C47-88B44C32D091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2D5507-BB73-4171-9130-34927E17B1B5}">
      <dgm:prSet phldrT="[Texto]" custT="1"/>
      <dgm:spPr/>
      <dgm:t>
        <a:bodyPr/>
        <a:lstStyle/>
        <a:p>
          <a:r>
            <a:rPr lang="ca-ES" sz="1600" b="0" i="0" noProof="0" dirty="0">
              <a:latin typeface="Arial" panose="020B0604020202020204" pitchFamily="34" charset="0"/>
              <a:cs typeface="Arial" panose="020B0604020202020204" pitchFamily="34" charset="0"/>
            </a:rPr>
            <a:t>Creació de la </a:t>
          </a:r>
          <a:r>
            <a:rPr lang="ca-ES" sz="1600" b="0" i="1" noProof="0" dirty="0">
              <a:latin typeface="Arial" panose="020B0604020202020204" pitchFamily="34" charset="0"/>
              <a:cs typeface="Arial" panose="020B0604020202020204" pitchFamily="34" charset="0"/>
            </a:rPr>
            <a:t>Environmental Protection Agency</a:t>
          </a:r>
          <a:endParaRPr lang="ca-ES" sz="1600" b="0" i="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6661E6-9F67-4A9B-B851-39AC6B06EB3F}" type="parTrans" cxnId="{B657F158-1771-4196-982D-5C3DECA109AE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D15669-31B1-451B-BF92-D8691A367588}" type="sibTrans" cxnId="{B657F158-1771-4196-982D-5C3DECA109AE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7849F18-41C5-4523-831B-FDE2C3F69DCD}" type="pres">
      <dgm:prSet presAssocID="{38C9C80E-64BC-4892-BC99-8DCD329A72FD}" presName="linear" presStyleCnt="0">
        <dgm:presLayoutVars>
          <dgm:dir/>
          <dgm:animLvl val="lvl"/>
          <dgm:resizeHandles val="exact"/>
        </dgm:presLayoutVars>
      </dgm:prSet>
      <dgm:spPr/>
    </dgm:pt>
    <dgm:pt modelId="{2FCCDCB5-8098-4605-949C-FAB6866B58EA}" type="pres">
      <dgm:prSet presAssocID="{331F6BDD-2365-4FA7-A5BD-934BC81358F9}" presName="parentLin" presStyleCnt="0"/>
      <dgm:spPr/>
    </dgm:pt>
    <dgm:pt modelId="{07B6B9CC-6558-4E7C-BBB4-F3D508DC1997}" type="pres">
      <dgm:prSet presAssocID="{331F6BDD-2365-4FA7-A5BD-934BC81358F9}" presName="parentLeftMargin" presStyleLbl="node1" presStyleIdx="0" presStyleCnt="1"/>
      <dgm:spPr/>
    </dgm:pt>
    <dgm:pt modelId="{F0152C3C-323E-47AB-9EDD-79541826FF27}" type="pres">
      <dgm:prSet presAssocID="{331F6BDD-2365-4FA7-A5BD-934BC81358F9}" presName="parentText" presStyleLbl="node1" presStyleIdx="0" presStyleCnt="1" custScaleY="67376">
        <dgm:presLayoutVars>
          <dgm:chMax val="0"/>
          <dgm:bulletEnabled val="1"/>
        </dgm:presLayoutVars>
      </dgm:prSet>
      <dgm:spPr/>
    </dgm:pt>
    <dgm:pt modelId="{254E8B02-61D6-4939-AC9F-4D8D2173D506}" type="pres">
      <dgm:prSet presAssocID="{331F6BDD-2365-4FA7-A5BD-934BC81358F9}" presName="negativeSpace" presStyleCnt="0"/>
      <dgm:spPr/>
    </dgm:pt>
    <dgm:pt modelId="{F83A5AB3-974C-4362-9705-EAEF816ED5EB}" type="pres">
      <dgm:prSet presAssocID="{331F6BDD-2365-4FA7-A5BD-934BC81358F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4AA491E-FF26-48F6-927A-33394568C5B4}" type="presOf" srcId="{331F6BDD-2365-4FA7-A5BD-934BC81358F9}" destId="{07B6B9CC-6558-4E7C-BBB4-F3D508DC1997}" srcOrd="0" destOrd="0" presId="urn:microsoft.com/office/officeart/2005/8/layout/list1"/>
    <dgm:cxn modelId="{67088F6A-DB6D-4944-BC70-F85CEAE09CB3}" type="presOf" srcId="{7D2D5507-BB73-4171-9130-34927E17B1B5}" destId="{F83A5AB3-974C-4362-9705-EAEF816ED5EB}" srcOrd="0" destOrd="1" presId="urn:microsoft.com/office/officeart/2005/8/layout/list1"/>
    <dgm:cxn modelId="{B657F158-1771-4196-982D-5C3DECA109AE}" srcId="{331F6BDD-2365-4FA7-A5BD-934BC81358F9}" destId="{7D2D5507-BB73-4171-9130-34927E17B1B5}" srcOrd="1" destOrd="0" parTransId="{456661E6-9F67-4A9B-B851-39AC6B06EB3F}" sibTransId="{0DD15669-31B1-451B-BF92-D8691A367588}"/>
    <dgm:cxn modelId="{272105A2-FF7E-4204-8B9E-6983DA6B1A0E}" srcId="{38C9C80E-64BC-4892-BC99-8DCD329A72FD}" destId="{331F6BDD-2365-4FA7-A5BD-934BC81358F9}" srcOrd="0" destOrd="0" parTransId="{05DDEC7E-B15A-48C8-A519-AD6AD5445EF9}" sibTransId="{AF12408B-9B1F-467E-A079-B2AE30BB3537}"/>
    <dgm:cxn modelId="{E9A179B3-3620-4F43-A1C6-253E4010E4D5}" type="presOf" srcId="{67DD8278-9C82-4DDE-B92E-3DE54756C361}" destId="{F83A5AB3-974C-4362-9705-EAEF816ED5EB}" srcOrd="0" destOrd="0" presId="urn:microsoft.com/office/officeart/2005/8/layout/list1"/>
    <dgm:cxn modelId="{6C4064BD-B0E6-4DDD-85A9-D178BB9B473B}" type="presOf" srcId="{38C9C80E-64BC-4892-BC99-8DCD329A72FD}" destId="{D7849F18-41C5-4523-831B-FDE2C3F69DCD}" srcOrd="0" destOrd="0" presId="urn:microsoft.com/office/officeart/2005/8/layout/list1"/>
    <dgm:cxn modelId="{FA5D7DE1-66B1-4E5E-9C47-88B44C32D091}" srcId="{331F6BDD-2365-4FA7-A5BD-934BC81358F9}" destId="{67DD8278-9C82-4DDE-B92E-3DE54756C361}" srcOrd="0" destOrd="0" parTransId="{2DF10D47-585F-495A-9F8C-6D867F63DE03}" sibTransId="{8287E9D0-92BD-4586-B438-444A42D841B4}"/>
    <dgm:cxn modelId="{8AB0FFEE-514C-4F37-9872-1711A10D8A32}" type="presOf" srcId="{331F6BDD-2365-4FA7-A5BD-934BC81358F9}" destId="{F0152C3C-323E-47AB-9EDD-79541826FF27}" srcOrd="1" destOrd="0" presId="urn:microsoft.com/office/officeart/2005/8/layout/list1"/>
    <dgm:cxn modelId="{1DE9C258-4B64-42D9-986E-0B377A871A94}" type="presParOf" srcId="{D7849F18-41C5-4523-831B-FDE2C3F69DCD}" destId="{2FCCDCB5-8098-4605-949C-FAB6866B58EA}" srcOrd="0" destOrd="0" presId="urn:microsoft.com/office/officeart/2005/8/layout/list1"/>
    <dgm:cxn modelId="{172342B1-3788-4274-B5E5-11FF19462783}" type="presParOf" srcId="{2FCCDCB5-8098-4605-949C-FAB6866B58EA}" destId="{07B6B9CC-6558-4E7C-BBB4-F3D508DC1997}" srcOrd="0" destOrd="0" presId="urn:microsoft.com/office/officeart/2005/8/layout/list1"/>
    <dgm:cxn modelId="{21216C0D-0822-45DB-8B67-C6E25B4CDDB1}" type="presParOf" srcId="{2FCCDCB5-8098-4605-949C-FAB6866B58EA}" destId="{F0152C3C-323E-47AB-9EDD-79541826FF27}" srcOrd="1" destOrd="0" presId="urn:microsoft.com/office/officeart/2005/8/layout/list1"/>
    <dgm:cxn modelId="{5F98B3FB-6C7E-4F4A-8BF2-C5126DFF164C}" type="presParOf" srcId="{D7849F18-41C5-4523-831B-FDE2C3F69DCD}" destId="{254E8B02-61D6-4939-AC9F-4D8D2173D506}" srcOrd="1" destOrd="0" presId="urn:microsoft.com/office/officeart/2005/8/layout/list1"/>
    <dgm:cxn modelId="{4919707F-9E1F-41A6-9C60-E94E60045212}" type="presParOf" srcId="{D7849F18-41C5-4523-831B-FDE2C3F69DCD}" destId="{F83A5AB3-974C-4362-9705-EAEF816ED5E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C9C80E-64BC-4892-BC99-8DCD329A72F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31F6BDD-2365-4FA7-A5BD-934BC81358F9}">
      <dgm:prSet phldrT="[Texto]" custT="1"/>
      <dgm:spPr/>
      <dgm:t>
        <a:bodyPr/>
        <a:lstStyle/>
        <a:p>
          <a:r>
            <a:rPr lang="ca-ES" sz="1800" b="1" noProof="0" dirty="0">
              <a:latin typeface="Arial" panose="020B0604020202020204" pitchFamily="34" charset="0"/>
              <a:cs typeface="Arial" panose="020B0604020202020204" pitchFamily="34" charset="0"/>
            </a:rPr>
            <a:t>Any 1982</a:t>
          </a:r>
        </a:p>
      </dgm:t>
    </dgm:pt>
    <dgm:pt modelId="{05DDEC7E-B15A-48C8-A519-AD6AD5445EF9}" type="parTrans" cxnId="{272105A2-FF7E-4204-8B9E-6983DA6B1A0E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F12408B-9B1F-467E-A079-B2AE30BB3537}" type="sibTrans" cxnId="{272105A2-FF7E-4204-8B9E-6983DA6B1A0E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DD8278-9C82-4DDE-B92E-3DE54756C361}">
      <dgm:prSet phldrT="[Texto]" custT="1"/>
      <dgm:spPr/>
      <dgm:t>
        <a:bodyPr/>
        <a:lstStyle/>
        <a:p>
          <a:r>
            <a:rPr lang="ca-ES" sz="1600" noProof="0" dirty="0">
              <a:latin typeface="Arial" panose="020B0604020202020204" pitchFamily="34" charset="0"/>
              <a:cs typeface="Arial" panose="020B0604020202020204" pitchFamily="34" charset="0"/>
            </a:rPr>
            <a:t>ONU                   </a:t>
          </a:r>
          <a:r>
            <a:rPr lang="ca-ES" sz="1600" i="0" noProof="0" dirty="0">
              <a:latin typeface="Arial" panose="020B0604020202020204" pitchFamily="34" charset="0"/>
              <a:cs typeface="Arial" panose="020B0604020202020204" pitchFamily="34" charset="0"/>
            </a:rPr>
            <a:t>Comissió Mundial sobre Medi Ambient i Desenvolupament </a:t>
          </a:r>
        </a:p>
      </dgm:t>
    </dgm:pt>
    <dgm:pt modelId="{2DF10D47-585F-495A-9F8C-6D867F63DE03}" type="parTrans" cxnId="{FA5D7DE1-66B1-4E5E-9C47-88B44C32D091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87E9D0-92BD-4586-B438-444A42D841B4}" type="sibTrans" cxnId="{FA5D7DE1-66B1-4E5E-9C47-88B44C32D091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7849F18-41C5-4523-831B-FDE2C3F69DCD}" type="pres">
      <dgm:prSet presAssocID="{38C9C80E-64BC-4892-BC99-8DCD329A72FD}" presName="linear" presStyleCnt="0">
        <dgm:presLayoutVars>
          <dgm:dir/>
          <dgm:animLvl val="lvl"/>
          <dgm:resizeHandles val="exact"/>
        </dgm:presLayoutVars>
      </dgm:prSet>
      <dgm:spPr/>
    </dgm:pt>
    <dgm:pt modelId="{2FCCDCB5-8098-4605-949C-FAB6866B58EA}" type="pres">
      <dgm:prSet presAssocID="{331F6BDD-2365-4FA7-A5BD-934BC81358F9}" presName="parentLin" presStyleCnt="0"/>
      <dgm:spPr/>
    </dgm:pt>
    <dgm:pt modelId="{07B6B9CC-6558-4E7C-BBB4-F3D508DC1997}" type="pres">
      <dgm:prSet presAssocID="{331F6BDD-2365-4FA7-A5BD-934BC81358F9}" presName="parentLeftMargin" presStyleLbl="node1" presStyleIdx="0" presStyleCnt="1"/>
      <dgm:spPr/>
    </dgm:pt>
    <dgm:pt modelId="{F0152C3C-323E-47AB-9EDD-79541826FF27}" type="pres">
      <dgm:prSet presAssocID="{331F6BDD-2365-4FA7-A5BD-934BC81358F9}" presName="parentText" presStyleLbl="node1" presStyleIdx="0" presStyleCnt="1" custScaleY="67376">
        <dgm:presLayoutVars>
          <dgm:chMax val="0"/>
          <dgm:bulletEnabled val="1"/>
        </dgm:presLayoutVars>
      </dgm:prSet>
      <dgm:spPr/>
    </dgm:pt>
    <dgm:pt modelId="{254E8B02-61D6-4939-AC9F-4D8D2173D506}" type="pres">
      <dgm:prSet presAssocID="{331F6BDD-2365-4FA7-A5BD-934BC81358F9}" presName="negativeSpace" presStyleCnt="0"/>
      <dgm:spPr/>
    </dgm:pt>
    <dgm:pt modelId="{F83A5AB3-974C-4362-9705-EAEF816ED5EB}" type="pres">
      <dgm:prSet presAssocID="{331F6BDD-2365-4FA7-A5BD-934BC81358F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4AA491E-FF26-48F6-927A-33394568C5B4}" type="presOf" srcId="{331F6BDD-2365-4FA7-A5BD-934BC81358F9}" destId="{07B6B9CC-6558-4E7C-BBB4-F3D508DC1997}" srcOrd="0" destOrd="0" presId="urn:microsoft.com/office/officeart/2005/8/layout/list1"/>
    <dgm:cxn modelId="{272105A2-FF7E-4204-8B9E-6983DA6B1A0E}" srcId="{38C9C80E-64BC-4892-BC99-8DCD329A72FD}" destId="{331F6BDD-2365-4FA7-A5BD-934BC81358F9}" srcOrd="0" destOrd="0" parTransId="{05DDEC7E-B15A-48C8-A519-AD6AD5445EF9}" sibTransId="{AF12408B-9B1F-467E-A079-B2AE30BB3537}"/>
    <dgm:cxn modelId="{E9A179B3-3620-4F43-A1C6-253E4010E4D5}" type="presOf" srcId="{67DD8278-9C82-4DDE-B92E-3DE54756C361}" destId="{F83A5AB3-974C-4362-9705-EAEF816ED5EB}" srcOrd="0" destOrd="0" presId="urn:microsoft.com/office/officeart/2005/8/layout/list1"/>
    <dgm:cxn modelId="{6C4064BD-B0E6-4DDD-85A9-D178BB9B473B}" type="presOf" srcId="{38C9C80E-64BC-4892-BC99-8DCD329A72FD}" destId="{D7849F18-41C5-4523-831B-FDE2C3F69DCD}" srcOrd="0" destOrd="0" presId="urn:microsoft.com/office/officeart/2005/8/layout/list1"/>
    <dgm:cxn modelId="{FA5D7DE1-66B1-4E5E-9C47-88B44C32D091}" srcId="{331F6BDD-2365-4FA7-A5BD-934BC81358F9}" destId="{67DD8278-9C82-4DDE-B92E-3DE54756C361}" srcOrd="0" destOrd="0" parTransId="{2DF10D47-585F-495A-9F8C-6D867F63DE03}" sibTransId="{8287E9D0-92BD-4586-B438-444A42D841B4}"/>
    <dgm:cxn modelId="{8AB0FFEE-514C-4F37-9872-1711A10D8A32}" type="presOf" srcId="{331F6BDD-2365-4FA7-A5BD-934BC81358F9}" destId="{F0152C3C-323E-47AB-9EDD-79541826FF27}" srcOrd="1" destOrd="0" presId="urn:microsoft.com/office/officeart/2005/8/layout/list1"/>
    <dgm:cxn modelId="{1DE9C258-4B64-42D9-986E-0B377A871A94}" type="presParOf" srcId="{D7849F18-41C5-4523-831B-FDE2C3F69DCD}" destId="{2FCCDCB5-8098-4605-949C-FAB6866B58EA}" srcOrd="0" destOrd="0" presId="urn:microsoft.com/office/officeart/2005/8/layout/list1"/>
    <dgm:cxn modelId="{172342B1-3788-4274-B5E5-11FF19462783}" type="presParOf" srcId="{2FCCDCB5-8098-4605-949C-FAB6866B58EA}" destId="{07B6B9CC-6558-4E7C-BBB4-F3D508DC1997}" srcOrd="0" destOrd="0" presId="urn:microsoft.com/office/officeart/2005/8/layout/list1"/>
    <dgm:cxn modelId="{21216C0D-0822-45DB-8B67-C6E25B4CDDB1}" type="presParOf" srcId="{2FCCDCB5-8098-4605-949C-FAB6866B58EA}" destId="{F0152C3C-323E-47AB-9EDD-79541826FF27}" srcOrd="1" destOrd="0" presId="urn:microsoft.com/office/officeart/2005/8/layout/list1"/>
    <dgm:cxn modelId="{5F98B3FB-6C7E-4F4A-8BF2-C5126DFF164C}" type="presParOf" srcId="{D7849F18-41C5-4523-831B-FDE2C3F69DCD}" destId="{254E8B02-61D6-4939-AC9F-4D8D2173D506}" srcOrd="1" destOrd="0" presId="urn:microsoft.com/office/officeart/2005/8/layout/list1"/>
    <dgm:cxn modelId="{4919707F-9E1F-41A6-9C60-E94E60045212}" type="presParOf" srcId="{D7849F18-41C5-4523-831B-FDE2C3F69DCD}" destId="{F83A5AB3-974C-4362-9705-EAEF816ED5E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C9C80E-64BC-4892-BC99-8DCD329A72F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31F6BDD-2365-4FA7-A5BD-934BC81358F9}">
      <dgm:prSet phldrT="[Texto]" custT="1"/>
      <dgm:spPr/>
      <dgm:t>
        <a:bodyPr/>
        <a:lstStyle/>
        <a:p>
          <a:r>
            <a:rPr lang="ca-ES" sz="1800" b="1" noProof="0" dirty="0">
              <a:latin typeface="Arial" panose="020B0604020202020204" pitchFamily="34" charset="0"/>
              <a:cs typeface="Arial" panose="020B0604020202020204" pitchFamily="34" charset="0"/>
            </a:rPr>
            <a:t>Any 1987</a:t>
          </a:r>
        </a:p>
      </dgm:t>
    </dgm:pt>
    <dgm:pt modelId="{05DDEC7E-B15A-48C8-A519-AD6AD5445EF9}" type="parTrans" cxnId="{272105A2-FF7E-4204-8B9E-6983DA6B1A0E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F12408B-9B1F-467E-A079-B2AE30BB3537}" type="sibTrans" cxnId="{272105A2-FF7E-4204-8B9E-6983DA6B1A0E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DD8278-9C82-4DDE-B92E-3DE54756C361}">
      <dgm:prSet phldrT="[Texto]" custT="1"/>
      <dgm:spPr/>
      <dgm:t>
        <a:bodyPr/>
        <a:lstStyle/>
        <a:p>
          <a:r>
            <a:rPr lang="ca-ES" sz="1600" noProof="0" dirty="0">
              <a:latin typeface="Arial" panose="020B0604020202020204" pitchFamily="34" charset="0"/>
              <a:cs typeface="Arial" panose="020B0604020202020204" pitchFamily="34" charset="0"/>
            </a:rPr>
            <a:t>Es publica l’informe </a:t>
          </a:r>
          <a:r>
            <a:rPr lang="ca-ES" sz="1600" i="1" noProof="0" dirty="0">
              <a:latin typeface="Arial" panose="020B0604020202020204" pitchFamily="34" charset="0"/>
              <a:cs typeface="Arial" panose="020B0604020202020204" pitchFamily="34" charset="0"/>
            </a:rPr>
            <a:t>Our Common future </a:t>
          </a:r>
          <a:r>
            <a:rPr lang="ca-ES" sz="1600" i="0" noProof="0" dirty="0">
              <a:latin typeface="Arial" panose="020B0604020202020204" pitchFamily="34" charset="0"/>
              <a:cs typeface="Arial" panose="020B0604020202020204" pitchFamily="34" charset="0"/>
            </a:rPr>
            <a:t>o Informe Brundtland</a:t>
          </a:r>
          <a:r>
            <a:rPr lang="ca-ES" sz="1600" noProof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</dgm:t>
    </dgm:pt>
    <dgm:pt modelId="{2DF10D47-585F-495A-9F8C-6D867F63DE03}" type="parTrans" cxnId="{FA5D7DE1-66B1-4E5E-9C47-88B44C32D091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87E9D0-92BD-4586-B438-444A42D841B4}" type="sibTrans" cxnId="{FA5D7DE1-66B1-4E5E-9C47-88B44C32D091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7849F18-41C5-4523-831B-FDE2C3F69DCD}" type="pres">
      <dgm:prSet presAssocID="{38C9C80E-64BC-4892-BC99-8DCD329A72FD}" presName="linear" presStyleCnt="0">
        <dgm:presLayoutVars>
          <dgm:dir/>
          <dgm:animLvl val="lvl"/>
          <dgm:resizeHandles val="exact"/>
        </dgm:presLayoutVars>
      </dgm:prSet>
      <dgm:spPr/>
    </dgm:pt>
    <dgm:pt modelId="{2FCCDCB5-8098-4605-949C-FAB6866B58EA}" type="pres">
      <dgm:prSet presAssocID="{331F6BDD-2365-4FA7-A5BD-934BC81358F9}" presName="parentLin" presStyleCnt="0"/>
      <dgm:spPr/>
    </dgm:pt>
    <dgm:pt modelId="{07B6B9CC-6558-4E7C-BBB4-F3D508DC1997}" type="pres">
      <dgm:prSet presAssocID="{331F6BDD-2365-4FA7-A5BD-934BC81358F9}" presName="parentLeftMargin" presStyleLbl="node1" presStyleIdx="0" presStyleCnt="1"/>
      <dgm:spPr/>
    </dgm:pt>
    <dgm:pt modelId="{F0152C3C-323E-47AB-9EDD-79541826FF27}" type="pres">
      <dgm:prSet presAssocID="{331F6BDD-2365-4FA7-A5BD-934BC81358F9}" presName="parentText" presStyleLbl="node1" presStyleIdx="0" presStyleCnt="1" custScaleY="67376">
        <dgm:presLayoutVars>
          <dgm:chMax val="0"/>
          <dgm:bulletEnabled val="1"/>
        </dgm:presLayoutVars>
      </dgm:prSet>
      <dgm:spPr/>
    </dgm:pt>
    <dgm:pt modelId="{254E8B02-61D6-4939-AC9F-4D8D2173D506}" type="pres">
      <dgm:prSet presAssocID="{331F6BDD-2365-4FA7-A5BD-934BC81358F9}" presName="negativeSpace" presStyleCnt="0"/>
      <dgm:spPr/>
    </dgm:pt>
    <dgm:pt modelId="{F83A5AB3-974C-4362-9705-EAEF816ED5EB}" type="pres">
      <dgm:prSet presAssocID="{331F6BDD-2365-4FA7-A5BD-934BC81358F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4AA491E-FF26-48F6-927A-33394568C5B4}" type="presOf" srcId="{331F6BDD-2365-4FA7-A5BD-934BC81358F9}" destId="{07B6B9CC-6558-4E7C-BBB4-F3D508DC1997}" srcOrd="0" destOrd="0" presId="urn:microsoft.com/office/officeart/2005/8/layout/list1"/>
    <dgm:cxn modelId="{272105A2-FF7E-4204-8B9E-6983DA6B1A0E}" srcId="{38C9C80E-64BC-4892-BC99-8DCD329A72FD}" destId="{331F6BDD-2365-4FA7-A5BD-934BC81358F9}" srcOrd="0" destOrd="0" parTransId="{05DDEC7E-B15A-48C8-A519-AD6AD5445EF9}" sibTransId="{AF12408B-9B1F-467E-A079-B2AE30BB3537}"/>
    <dgm:cxn modelId="{E9A179B3-3620-4F43-A1C6-253E4010E4D5}" type="presOf" srcId="{67DD8278-9C82-4DDE-B92E-3DE54756C361}" destId="{F83A5AB3-974C-4362-9705-EAEF816ED5EB}" srcOrd="0" destOrd="0" presId="urn:microsoft.com/office/officeart/2005/8/layout/list1"/>
    <dgm:cxn modelId="{6C4064BD-B0E6-4DDD-85A9-D178BB9B473B}" type="presOf" srcId="{38C9C80E-64BC-4892-BC99-8DCD329A72FD}" destId="{D7849F18-41C5-4523-831B-FDE2C3F69DCD}" srcOrd="0" destOrd="0" presId="urn:microsoft.com/office/officeart/2005/8/layout/list1"/>
    <dgm:cxn modelId="{FA5D7DE1-66B1-4E5E-9C47-88B44C32D091}" srcId="{331F6BDD-2365-4FA7-A5BD-934BC81358F9}" destId="{67DD8278-9C82-4DDE-B92E-3DE54756C361}" srcOrd="0" destOrd="0" parTransId="{2DF10D47-585F-495A-9F8C-6D867F63DE03}" sibTransId="{8287E9D0-92BD-4586-B438-444A42D841B4}"/>
    <dgm:cxn modelId="{8AB0FFEE-514C-4F37-9872-1711A10D8A32}" type="presOf" srcId="{331F6BDD-2365-4FA7-A5BD-934BC81358F9}" destId="{F0152C3C-323E-47AB-9EDD-79541826FF27}" srcOrd="1" destOrd="0" presId="urn:microsoft.com/office/officeart/2005/8/layout/list1"/>
    <dgm:cxn modelId="{1DE9C258-4B64-42D9-986E-0B377A871A94}" type="presParOf" srcId="{D7849F18-41C5-4523-831B-FDE2C3F69DCD}" destId="{2FCCDCB5-8098-4605-949C-FAB6866B58EA}" srcOrd="0" destOrd="0" presId="urn:microsoft.com/office/officeart/2005/8/layout/list1"/>
    <dgm:cxn modelId="{172342B1-3788-4274-B5E5-11FF19462783}" type="presParOf" srcId="{2FCCDCB5-8098-4605-949C-FAB6866B58EA}" destId="{07B6B9CC-6558-4E7C-BBB4-F3D508DC1997}" srcOrd="0" destOrd="0" presId="urn:microsoft.com/office/officeart/2005/8/layout/list1"/>
    <dgm:cxn modelId="{21216C0D-0822-45DB-8B67-C6E25B4CDDB1}" type="presParOf" srcId="{2FCCDCB5-8098-4605-949C-FAB6866B58EA}" destId="{F0152C3C-323E-47AB-9EDD-79541826FF27}" srcOrd="1" destOrd="0" presId="urn:microsoft.com/office/officeart/2005/8/layout/list1"/>
    <dgm:cxn modelId="{5F98B3FB-6C7E-4F4A-8BF2-C5126DFF164C}" type="presParOf" srcId="{D7849F18-41C5-4523-831B-FDE2C3F69DCD}" destId="{254E8B02-61D6-4939-AC9F-4D8D2173D506}" srcOrd="1" destOrd="0" presId="urn:microsoft.com/office/officeart/2005/8/layout/list1"/>
    <dgm:cxn modelId="{4919707F-9E1F-41A6-9C60-E94E60045212}" type="presParOf" srcId="{D7849F18-41C5-4523-831B-FDE2C3F69DCD}" destId="{F83A5AB3-974C-4362-9705-EAEF816ED5E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8BDFD7-8B99-4CDD-944E-5BEA0064285F}" type="doc">
      <dgm:prSet loTypeId="urn:microsoft.com/office/officeart/2005/8/layout/arrow3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s-ES"/>
        </a:p>
      </dgm:t>
    </dgm:pt>
    <dgm:pt modelId="{D21CE175-F661-45BA-BE4A-3771E254C4A0}">
      <dgm:prSet phldrT="[Texto]" custT="1"/>
      <dgm:spPr/>
      <dgm:t>
        <a:bodyPr/>
        <a:lstStyle/>
        <a:p>
          <a:pPr algn="l">
            <a:lnSpc>
              <a:spcPct val="150000"/>
            </a:lnSpc>
          </a:pPr>
          <a:endParaRPr lang="ca-ES" sz="1100" noProof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algn="l">
            <a:lnSpc>
              <a:spcPct val="150000"/>
            </a:lnSpc>
          </a:pPr>
          <a:r>
            <a:rPr lang="ca-ES" sz="1050" noProof="0" dirty="0">
              <a:latin typeface="Arial" panose="020B0604020202020204" pitchFamily="34" charset="0"/>
              <a:cs typeface="Arial" panose="020B0604020202020204" pitchFamily="34" charset="0"/>
            </a:rPr>
            <a:t>No conten amb la realitat de les comunitats més vulnerables i aïllades</a:t>
          </a:r>
        </a:p>
        <a:p>
          <a:pPr algn="l">
            <a:lnSpc>
              <a:spcPct val="150000"/>
            </a:lnSpc>
          </a:pPr>
          <a:r>
            <a:rPr lang="ca-ES" sz="1050" noProof="0" dirty="0">
              <a:latin typeface="Arial" panose="020B0604020202020204" pitchFamily="34" charset="0"/>
              <a:cs typeface="Arial" panose="020B0604020202020204" pitchFamily="34" charset="0"/>
            </a:rPr>
            <a:t>Treballar les metes només als països en desenvolupament</a:t>
          </a:r>
        </a:p>
        <a:p>
          <a:pPr algn="l">
            <a:lnSpc>
              <a:spcPct val="150000"/>
            </a:lnSpc>
          </a:pPr>
          <a:r>
            <a:rPr lang="ca-ES" sz="1050" noProof="0" dirty="0">
              <a:latin typeface="Arial" panose="020B0604020202020204" pitchFamily="34" charset="0"/>
              <a:cs typeface="Arial" panose="020B0604020202020204" pitchFamily="34" charset="0"/>
            </a:rPr>
            <a:t>Compromís a nivell mundial</a:t>
          </a:r>
        </a:p>
        <a:p>
          <a:pPr algn="l">
            <a:lnSpc>
              <a:spcPct val="150000"/>
            </a:lnSpc>
          </a:pPr>
          <a:r>
            <a:rPr lang="ca-ES" sz="1050" noProof="0" dirty="0">
              <a:latin typeface="Arial" panose="020B0604020202020204" pitchFamily="34" charset="0"/>
              <a:cs typeface="Arial" panose="020B0604020202020204" pitchFamily="34" charset="0"/>
            </a:rPr>
            <a:t>8 objectius i 18 metes</a:t>
          </a:r>
          <a:endParaRPr lang="es-ES" sz="105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19037A-2DBD-4FF7-92B1-F876B513EDAE}" type="parTrans" cxnId="{F165D4EA-3BE4-4DD0-9D2F-73C4FF99B1F8}">
      <dgm:prSet/>
      <dgm:spPr/>
      <dgm:t>
        <a:bodyPr/>
        <a:lstStyle/>
        <a:p>
          <a:endParaRPr lang="es-E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FF1F92-F6E5-4F52-9F1C-39A1A3472B44}" type="sibTrans" cxnId="{F165D4EA-3BE4-4DD0-9D2F-73C4FF99B1F8}">
      <dgm:prSet/>
      <dgm:spPr/>
      <dgm:t>
        <a:bodyPr/>
        <a:lstStyle/>
        <a:p>
          <a:endParaRPr lang="es-E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F58AD88-B26C-4FAA-9875-87DF63D97013}">
      <dgm:prSet phldrT="[Texto]" custT="1"/>
      <dgm:spPr/>
      <dgm:t>
        <a:bodyPr/>
        <a:lstStyle/>
        <a:p>
          <a:pPr algn="ctr">
            <a:lnSpc>
              <a:spcPct val="150000"/>
            </a:lnSpc>
          </a:pPr>
          <a:endParaRPr lang="ca-ES" sz="1100" noProof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algn="r">
            <a:lnSpc>
              <a:spcPct val="150000"/>
            </a:lnSpc>
          </a:pPr>
          <a:r>
            <a:rPr lang="ca-ES" sz="1050" noProof="0" dirty="0">
              <a:latin typeface="Arial" panose="020B0604020202020204" pitchFamily="34" charset="0"/>
              <a:cs typeface="Arial" panose="020B0604020202020204" pitchFamily="34" charset="0"/>
            </a:rPr>
            <a:t>Més paràmetres que reflecteixen millor la realitat</a:t>
          </a:r>
        </a:p>
        <a:p>
          <a:pPr algn="r">
            <a:lnSpc>
              <a:spcPct val="150000"/>
            </a:lnSpc>
          </a:pPr>
          <a:r>
            <a:rPr lang="ca-ES" sz="1050" noProof="0" dirty="0">
              <a:latin typeface="Arial" panose="020B0604020202020204" pitchFamily="34" charset="0"/>
              <a:cs typeface="Arial" panose="020B0604020202020204" pitchFamily="34" charset="0"/>
            </a:rPr>
            <a:t>Interconnexió entre els problemes: tots els països implicats</a:t>
          </a:r>
        </a:p>
        <a:p>
          <a:pPr algn="r">
            <a:lnSpc>
              <a:spcPct val="150000"/>
            </a:lnSpc>
          </a:pPr>
          <a:r>
            <a:rPr lang="ca-ES" sz="1050" noProof="0" dirty="0">
              <a:latin typeface="Arial" panose="020B0604020202020204" pitchFamily="34" charset="0"/>
              <a:cs typeface="Arial" panose="020B0604020202020204" pitchFamily="34" charset="0"/>
            </a:rPr>
            <a:t>Compromís només de certs països</a:t>
          </a:r>
        </a:p>
        <a:p>
          <a:pPr algn="r">
            <a:lnSpc>
              <a:spcPct val="150000"/>
            </a:lnSpc>
          </a:pPr>
          <a:r>
            <a:rPr lang="ca-ES" sz="1050" noProof="0" dirty="0">
              <a:latin typeface="Arial" panose="020B0604020202020204" pitchFamily="34" charset="0"/>
              <a:cs typeface="Arial" panose="020B0604020202020204" pitchFamily="34" charset="0"/>
            </a:rPr>
            <a:t>17 objectius i 169 metes</a:t>
          </a:r>
        </a:p>
        <a:p>
          <a:pPr algn="ctr">
            <a:lnSpc>
              <a:spcPct val="90000"/>
            </a:lnSpc>
          </a:pPr>
          <a:endParaRPr lang="es-E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C4682A-9FB6-4ADD-AE0A-33684F4E51C0}" type="parTrans" cxnId="{04DE3880-5F0B-4B95-B759-6DA4CF8A3FAE}">
      <dgm:prSet/>
      <dgm:spPr/>
      <dgm:t>
        <a:bodyPr/>
        <a:lstStyle/>
        <a:p>
          <a:endParaRPr lang="es-E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55C5B2-16E3-479A-8E56-7A66E6DE23BA}" type="sibTrans" cxnId="{04DE3880-5F0B-4B95-B759-6DA4CF8A3FAE}">
      <dgm:prSet/>
      <dgm:spPr/>
      <dgm:t>
        <a:bodyPr/>
        <a:lstStyle/>
        <a:p>
          <a:endParaRPr lang="es-E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B429BE-D290-4710-9A0E-3C08A8EC98FC}" type="pres">
      <dgm:prSet presAssocID="{0D8BDFD7-8B99-4CDD-944E-5BEA0064285F}" presName="compositeShape" presStyleCnt="0">
        <dgm:presLayoutVars>
          <dgm:chMax val="2"/>
          <dgm:dir/>
          <dgm:resizeHandles val="exact"/>
        </dgm:presLayoutVars>
      </dgm:prSet>
      <dgm:spPr/>
    </dgm:pt>
    <dgm:pt modelId="{3BB813BE-E631-40C9-8A57-CD918B9A1451}" type="pres">
      <dgm:prSet presAssocID="{0D8BDFD7-8B99-4CDD-944E-5BEA0064285F}" presName="divider" presStyleLbl="fgShp" presStyleIdx="0" presStyleCnt="1"/>
      <dgm:spPr/>
    </dgm:pt>
    <dgm:pt modelId="{A23A3C0D-5188-4502-A9C7-B9C8DACDBA6B}" type="pres">
      <dgm:prSet presAssocID="{D21CE175-F661-45BA-BE4A-3771E254C4A0}" presName="downArrow" presStyleLbl="node1" presStyleIdx="0" presStyleCnt="2"/>
      <dgm:spPr/>
    </dgm:pt>
    <dgm:pt modelId="{CFBE1BD9-BAF5-43C4-A65C-1C9DDB5D2E21}" type="pres">
      <dgm:prSet presAssocID="{D21CE175-F661-45BA-BE4A-3771E254C4A0}" presName="downArrowText" presStyleLbl="revTx" presStyleIdx="0" presStyleCnt="2" custScaleX="170261">
        <dgm:presLayoutVars>
          <dgm:bulletEnabled val="1"/>
        </dgm:presLayoutVars>
      </dgm:prSet>
      <dgm:spPr/>
    </dgm:pt>
    <dgm:pt modelId="{E1FDB209-DD65-4FB4-BFA8-2207FFFC8AE9}" type="pres">
      <dgm:prSet presAssocID="{AF58AD88-B26C-4FAA-9875-87DF63D97013}" presName="upArrow" presStyleLbl="node1" presStyleIdx="1" presStyleCnt="2" custScaleX="111233" custScaleY="99503" custLinFactNeighborX="10945" custLinFactNeighborY="-756"/>
      <dgm:spPr/>
    </dgm:pt>
    <dgm:pt modelId="{6AE76B87-9175-4FBC-A042-4FDBE551B3FD}" type="pres">
      <dgm:prSet presAssocID="{AF58AD88-B26C-4FAA-9875-87DF63D97013}" presName="upArrowText" presStyleLbl="revTx" presStyleIdx="1" presStyleCnt="2" custScaleX="183185" custLinFactNeighborX="-8914" custLinFactNeighborY="-1286">
        <dgm:presLayoutVars>
          <dgm:bulletEnabled val="1"/>
        </dgm:presLayoutVars>
      </dgm:prSet>
      <dgm:spPr/>
    </dgm:pt>
  </dgm:ptLst>
  <dgm:cxnLst>
    <dgm:cxn modelId="{F43A840F-D918-4894-8BDE-45E9A2027AF7}" type="presOf" srcId="{D21CE175-F661-45BA-BE4A-3771E254C4A0}" destId="{CFBE1BD9-BAF5-43C4-A65C-1C9DDB5D2E21}" srcOrd="0" destOrd="0" presId="urn:microsoft.com/office/officeart/2005/8/layout/arrow3"/>
    <dgm:cxn modelId="{50194C3C-A04D-44E2-83B1-6CEE19195199}" type="presOf" srcId="{0D8BDFD7-8B99-4CDD-944E-5BEA0064285F}" destId="{8CB429BE-D290-4710-9A0E-3C08A8EC98FC}" srcOrd="0" destOrd="0" presId="urn:microsoft.com/office/officeart/2005/8/layout/arrow3"/>
    <dgm:cxn modelId="{380E7F70-FE32-45B2-B038-355F760BA2C2}" type="presOf" srcId="{AF58AD88-B26C-4FAA-9875-87DF63D97013}" destId="{6AE76B87-9175-4FBC-A042-4FDBE551B3FD}" srcOrd="0" destOrd="0" presId="urn:microsoft.com/office/officeart/2005/8/layout/arrow3"/>
    <dgm:cxn modelId="{04DE3880-5F0B-4B95-B759-6DA4CF8A3FAE}" srcId="{0D8BDFD7-8B99-4CDD-944E-5BEA0064285F}" destId="{AF58AD88-B26C-4FAA-9875-87DF63D97013}" srcOrd="1" destOrd="0" parTransId="{A9C4682A-9FB6-4ADD-AE0A-33684F4E51C0}" sibTransId="{F055C5B2-16E3-479A-8E56-7A66E6DE23BA}"/>
    <dgm:cxn modelId="{F165D4EA-3BE4-4DD0-9D2F-73C4FF99B1F8}" srcId="{0D8BDFD7-8B99-4CDD-944E-5BEA0064285F}" destId="{D21CE175-F661-45BA-BE4A-3771E254C4A0}" srcOrd="0" destOrd="0" parTransId="{E219037A-2DBD-4FF7-92B1-F876B513EDAE}" sibTransId="{5CFF1F92-F6E5-4F52-9F1C-39A1A3472B44}"/>
    <dgm:cxn modelId="{FFD1C975-4F9F-4273-A0CB-C0C8A88E00BA}" type="presParOf" srcId="{8CB429BE-D290-4710-9A0E-3C08A8EC98FC}" destId="{3BB813BE-E631-40C9-8A57-CD918B9A1451}" srcOrd="0" destOrd="0" presId="urn:microsoft.com/office/officeart/2005/8/layout/arrow3"/>
    <dgm:cxn modelId="{9CEA7EFE-A374-47CC-A758-42A9D8EE76B7}" type="presParOf" srcId="{8CB429BE-D290-4710-9A0E-3C08A8EC98FC}" destId="{A23A3C0D-5188-4502-A9C7-B9C8DACDBA6B}" srcOrd="1" destOrd="0" presId="urn:microsoft.com/office/officeart/2005/8/layout/arrow3"/>
    <dgm:cxn modelId="{ADC09B20-D1BA-4749-81CF-F8F7AFA460D5}" type="presParOf" srcId="{8CB429BE-D290-4710-9A0E-3C08A8EC98FC}" destId="{CFBE1BD9-BAF5-43C4-A65C-1C9DDB5D2E21}" srcOrd="2" destOrd="0" presId="urn:microsoft.com/office/officeart/2005/8/layout/arrow3"/>
    <dgm:cxn modelId="{FC7570D9-568A-4107-BF3E-5BFB7D0EE431}" type="presParOf" srcId="{8CB429BE-D290-4710-9A0E-3C08A8EC98FC}" destId="{E1FDB209-DD65-4FB4-BFA8-2207FFFC8AE9}" srcOrd="3" destOrd="0" presId="urn:microsoft.com/office/officeart/2005/8/layout/arrow3"/>
    <dgm:cxn modelId="{698168C5-0B50-4A87-93C1-755337F02895}" type="presParOf" srcId="{8CB429BE-D290-4710-9A0E-3C08A8EC98FC}" destId="{6AE76B87-9175-4FBC-A042-4FDBE551B3FD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E4563C-E435-487E-910D-03E24D396FFF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7F5539E-C80A-4DBF-9611-104448DE7750}">
      <dgm:prSet phldrT="[Texto]" custT="1"/>
      <dgm:spPr/>
      <dgm:t>
        <a:bodyPr/>
        <a:lstStyle/>
        <a:p>
          <a:pPr algn="l"/>
          <a:r>
            <a:rPr lang="ca-ES" sz="2000" noProof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rPr>
            <a:t>Boscos</a:t>
          </a:r>
          <a:endParaRPr lang="ca-ES" sz="3600" noProof="0" dirty="0">
            <a:solidFill>
              <a:schemeClr val="accent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890227-9CE3-4624-B604-4D73BC81D09E}" type="parTrans" cxnId="{1A92F951-6C4D-4D2E-8DB8-B2E8ADEFCF0E}">
      <dgm:prSet/>
      <dgm:spPr/>
      <dgm:t>
        <a:bodyPr/>
        <a:lstStyle/>
        <a:p>
          <a:endParaRPr lang="ca-ES" noProof="0" dirty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B6AC19-5AE0-4B5F-87A9-9EA6E4234F0A}" type="sibTrans" cxnId="{1A92F951-6C4D-4D2E-8DB8-B2E8ADEFCF0E}">
      <dgm:prSet/>
      <dgm:spPr/>
      <dgm:t>
        <a:bodyPr/>
        <a:lstStyle/>
        <a:p>
          <a:endParaRPr lang="ca-ES" noProof="0" dirty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825D64-E715-4619-B507-398DC58CA435}">
      <dgm:prSet phldrT="[Texto]" custT="1"/>
      <dgm:spPr/>
      <dgm:t>
        <a:bodyPr/>
        <a:lstStyle/>
        <a:p>
          <a:pPr>
            <a:lnSpc>
              <a:spcPct val="150000"/>
            </a:lnSpc>
          </a:pPr>
          <a:r>
            <a:rPr lang="ca-ES" sz="140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Mitjà de vida de 1600 milions de persones</a:t>
          </a:r>
        </a:p>
      </dgm:t>
    </dgm:pt>
    <dgm:pt modelId="{C8E85559-DA48-41C5-8582-967A2F18F3CD}" type="parTrans" cxnId="{395BFC0B-CA95-4A0D-84F7-03BFA55C2BA3}">
      <dgm:prSet/>
      <dgm:spPr/>
      <dgm:t>
        <a:bodyPr/>
        <a:lstStyle/>
        <a:p>
          <a:endParaRPr lang="ca-ES" noProof="0" dirty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D55ACBB-B3D8-4E83-B3E0-C67421F6CBA0}" type="sibTrans" cxnId="{395BFC0B-CA95-4A0D-84F7-03BFA55C2BA3}">
      <dgm:prSet/>
      <dgm:spPr/>
      <dgm:t>
        <a:bodyPr/>
        <a:lstStyle/>
        <a:p>
          <a:endParaRPr lang="ca-ES" noProof="0" dirty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0443D3-2BB7-4613-9B90-77F41E75C117}">
      <dgm:prSet phldrT="[Texto]" custT="1"/>
      <dgm:spPr/>
      <dgm:t>
        <a:bodyPr/>
        <a:lstStyle/>
        <a:p>
          <a:pPr>
            <a:lnSpc>
              <a:spcPct val="150000"/>
            </a:lnSpc>
          </a:pPr>
          <a:r>
            <a:rPr lang="ca-ES" sz="140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Habiten més del 80% de les espècies terrestres</a:t>
          </a:r>
        </a:p>
      </dgm:t>
    </dgm:pt>
    <dgm:pt modelId="{E515C040-DCD9-4DFA-8A93-00EE83DE1CE2}" type="parTrans" cxnId="{F8CF836A-C031-4360-BA15-A0CEBEB0A451}">
      <dgm:prSet/>
      <dgm:spPr/>
      <dgm:t>
        <a:bodyPr/>
        <a:lstStyle/>
        <a:p>
          <a:endParaRPr lang="ca-ES" noProof="0" dirty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1B4957D-D30B-4DB7-83A5-032059DBFE01}" type="sibTrans" cxnId="{F8CF836A-C031-4360-BA15-A0CEBEB0A451}">
      <dgm:prSet/>
      <dgm:spPr/>
      <dgm:t>
        <a:bodyPr/>
        <a:lstStyle/>
        <a:p>
          <a:endParaRPr lang="ca-ES" noProof="0" dirty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A5BA6F-BE41-452D-82A8-1441EBA8403C}">
      <dgm:prSet phldrT="[Texto]" custT="1"/>
      <dgm:spPr/>
      <dgm:t>
        <a:bodyPr/>
        <a:lstStyle/>
        <a:p>
          <a:pPr algn="l"/>
          <a:r>
            <a:rPr lang="ca-ES" sz="2000" noProof="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rPr>
            <a:t>Desertificació</a:t>
          </a:r>
          <a:endParaRPr lang="ca-ES" sz="3600" noProof="0" dirty="0">
            <a:solidFill>
              <a:schemeClr val="accent2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2ADAFA-6FB6-41B5-B438-D6E99659F7A8}" type="parTrans" cxnId="{EF992772-EC82-4D21-BBFB-96A69B6739EC}">
      <dgm:prSet/>
      <dgm:spPr/>
      <dgm:t>
        <a:bodyPr/>
        <a:lstStyle/>
        <a:p>
          <a:endParaRPr lang="ca-ES" noProof="0" dirty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9544C0-18AA-48D5-AF90-B66BD3BC15B4}" type="sibTrans" cxnId="{EF992772-EC82-4D21-BBFB-96A69B6739EC}">
      <dgm:prSet/>
      <dgm:spPr/>
      <dgm:t>
        <a:bodyPr/>
        <a:lstStyle/>
        <a:p>
          <a:endParaRPr lang="ca-ES" noProof="0" dirty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29DA080-7E55-4F72-B8E5-3F9EF4A649E4}">
      <dgm:prSet phldrT="[Texto]" custT="1"/>
      <dgm:spPr/>
      <dgm:t>
        <a:bodyPr/>
        <a:lstStyle/>
        <a:p>
          <a:pPr>
            <a:lnSpc>
              <a:spcPct val="150000"/>
            </a:lnSpc>
          </a:pPr>
          <a:r>
            <a:rPr lang="ca-ES" sz="140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El 52% de la terra emprada per a l’agricultura es veu afectada per la degradació del sòl</a:t>
          </a:r>
        </a:p>
      </dgm:t>
    </dgm:pt>
    <dgm:pt modelId="{5D876001-FCA5-48AB-96B8-05C99AA7864E}" type="parTrans" cxnId="{6868F7F7-655D-4633-8D3D-85ABC92DB4B4}">
      <dgm:prSet/>
      <dgm:spPr/>
      <dgm:t>
        <a:bodyPr/>
        <a:lstStyle/>
        <a:p>
          <a:endParaRPr lang="ca-ES" noProof="0" dirty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4D3C11-74A5-4E4D-A9CF-B6C93E59A5E7}" type="sibTrans" cxnId="{6868F7F7-655D-4633-8D3D-85ABC92DB4B4}">
      <dgm:prSet/>
      <dgm:spPr/>
      <dgm:t>
        <a:bodyPr/>
        <a:lstStyle/>
        <a:p>
          <a:endParaRPr lang="ca-ES" noProof="0" dirty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21E44E-7E67-4261-8E72-8A04B57F20CD}">
      <dgm:prSet phldrT="[Texto]" custT="1"/>
      <dgm:spPr/>
      <dgm:t>
        <a:bodyPr/>
        <a:lstStyle/>
        <a:p>
          <a:pPr>
            <a:lnSpc>
              <a:spcPct val="150000"/>
            </a:lnSpc>
          </a:pPr>
          <a:r>
            <a:rPr lang="ca-ES" sz="140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La degradació de la terra afecta a 1500 milions de persones</a:t>
          </a:r>
        </a:p>
      </dgm:t>
    </dgm:pt>
    <dgm:pt modelId="{BA8175DB-95ED-4C86-988F-E98261C629A1}" type="parTrans" cxnId="{F84B9634-DAD1-4248-B095-FADA2A176B16}">
      <dgm:prSet/>
      <dgm:spPr/>
      <dgm:t>
        <a:bodyPr/>
        <a:lstStyle/>
        <a:p>
          <a:endParaRPr lang="ca-ES" noProof="0" dirty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A27ADD-CD94-4458-96F0-980CFA7C171F}" type="sibTrans" cxnId="{F84B9634-DAD1-4248-B095-FADA2A176B16}">
      <dgm:prSet/>
      <dgm:spPr/>
      <dgm:t>
        <a:bodyPr/>
        <a:lstStyle/>
        <a:p>
          <a:endParaRPr lang="ca-ES" noProof="0" dirty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5375C4-618F-46DA-A1DB-CA69CD25830A}">
      <dgm:prSet phldrT="[Texto]" custT="1"/>
      <dgm:spPr>
        <a:ln>
          <a:solidFill>
            <a:schemeClr val="accent1"/>
          </a:solidFill>
        </a:ln>
      </dgm:spPr>
      <dgm:t>
        <a:bodyPr/>
        <a:lstStyle/>
        <a:p>
          <a:pPr algn="l"/>
          <a:r>
            <a:rPr lang="ca-ES" sz="2000" noProof="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rPr>
            <a:t>Diversitat </a:t>
          </a:r>
        </a:p>
        <a:p>
          <a:pPr algn="l"/>
          <a:r>
            <a:rPr lang="ca-ES" sz="2000" noProof="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rPr>
            <a:t>biològica</a:t>
          </a:r>
        </a:p>
      </dgm:t>
    </dgm:pt>
    <dgm:pt modelId="{99F6B1ED-5A33-4E63-A0ED-F265AFA5AFE1}" type="parTrans" cxnId="{32D45B42-4DF9-4217-9246-6DB4294158B1}">
      <dgm:prSet/>
      <dgm:spPr/>
      <dgm:t>
        <a:bodyPr/>
        <a:lstStyle/>
        <a:p>
          <a:endParaRPr lang="ca-ES" noProof="0" dirty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0CF5332-E7A7-433E-9B02-C2AAE7665B95}" type="sibTrans" cxnId="{32D45B42-4DF9-4217-9246-6DB4294158B1}">
      <dgm:prSet/>
      <dgm:spPr/>
      <dgm:t>
        <a:bodyPr/>
        <a:lstStyle/>
        <a:p>
          <a:endParaRPr lang="ca-ES" noProof="0" dirty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E50B5C-C418-4D8A-95DC-4D9B7CC8A775}">
      <dgm:prSet phldrT="[Texto]" custT="1"/>
      <dgm:spPr/>
      <dgm:t>
        <a:bodyPr/>
        <a:lstStyle/>
        <a:p>
          <a:pPr>
            <a:lnSpc>
              <a:spcPct val="150000"/>
            </a:lnSpc>
          </a:pPr>
          <a:r>
            <a:rPr lang="ca-ES" sz="140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De les 8300 races animals conegudes, el 8% estan extingides i el 22% en perill</a:t>
          </a:r>
        </a:p>
      </dgm:t>
    </dgm:pt>
    <dgm:pt modelId="{FF1A7613-A619-4ADF-A0EF-856396DFAC88}" type="parTrans" cxnId="{1023CDD3-1361-45D0-9A41-A06260B971B7}">
      <dgm:prSet/>
      <dgm:spPr/>
      <dgm:t>
        <a:bodyPr/>
        <a:lstStyle/>
        <a:p>
          <a:endParaRPr lang="ca-ES" noProof="0" dirty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FBB855-9BA2-43BB-85CC-F7350EB1E225}" type="sibTrans" cxnId="{1023CDD3-1361-45D0-9A41-A06260B971B7}">
      <dgm:prSet/>
      <dgm:spPr/>
      <dgm:t>
        <a:bodyPr/>
        <a:lstStyle/>
        <a:p>
          <a:endParaRPr lang="ca-ES" noProof="0" dirty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B35732F-EA8D-4B74-BFEE-1F54F547E484}">
      <dgm:prSet phldrT="[Texto]" custT="1"/>
      <dgm:spPr/>
      <dgm:t>
        <a:bodyPr/>
        <a:lstStyle/>
        <a:p>
          <a:pPr>
            <a:lnSpc>
              <a:spcPct val="150000"/>
            </a:lnSpc>
          </a:pPr>
          <a:r>
            <a:rPr lang="ca-ES" sz="140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Més del 80% de l’alimentació humana es composa per plantes</a:t>
          </a:r>
        </a:p>
      </dgm:t>
    </dgm:pt>
    <dgm:pt modelId="{E86B51A3-74D0-4C46-82D6-B87D70CC120A}" type="parTrans" cxnId="{F0CAEB5B-5A29-4E2C-A35D-7D2296BEE518}">
      <dgm:prSet/>
      <dgm:spPr/>
      <dgm:t>
        <a:bodyPr/>
        <a:lstStyle/>
        <a:p>
          <a:endParaRPr lang="ca-ES" noProof="0" dirty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B2E55F-A2B1-4589-853E-DABBF244B93A}" type="sibTrans" cxnId="{F0CAEB5B-5A29-4E2C-A35D-7D2296BEE518}">
      <dgm:prSet/>
      <dgm:spPr/>
      <dgm:t>
        <a:bodyPr/>
        <a:lstStyle/>
        <a:p>
          <a:endParaRPr lang="ca-ES" noProof="0" dirty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34AC71-0853-47EF-899E-23CD38B7E271}">
      <dgm:prSet phldrT="[Texto]" custT="1"/>
      <dgm:spPr/>
      <dgm:t>
        <a:bodyPr/>
        <a:lstStyle/>
        <a:p>
          <a:pPr>
            <a:lnSpc>
              <a:spcPct val="150000"/>
            </a:lnSpc>
          </a:pPr>
          <a:r>
            <a:rPr lang="ca-ES" sz="140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Cada any es perden 12 milions ha com a conseqüència de la desertificació</a:t>
          </a:r>
        </a:p>
      </dgm:t>
    </dgm:pt>
    <dgm:pt modelId="{E843B4CE-6132-46F8-82FC-492AE40F1B27}" type="parTrans" cxnId="{92865D70-5051-47D2-853F-84F4A05F5C05}">
      <dgm:prSet/>
      <dgm:spPr/>
      <dgm:t>
        <a:bodyPr/>
        <a:lstStyle/>
        <a:p>
          <a:endParaRPr lang="es-ES"/>
        </a:p>
      </dgm:t>
    </dgm:pt>
    <dgm:pt modelId="{287DA874-787E-4C89-B2B6-032D11CE5196}" type="sibTrans" cxnId="{92865D70-5051-47D2-853F-84F4A05F5C05}">
      <dgm:prSet/>
      <dgm:spPr/>
      <dgm:t>
        <a:bodyPr/>
        <a:lstStyle/>
        <a:p>
          <a:endParaRPr lang="es-ES"/>
        </a:p>
      </dgm:t>
    </dgm:pt>
    <dgm:pt modelId="{BE9D5F35-8693-41A5-BC50-07A28B77A73C}">
      <dgm:prSet phldrT="[Texto]" custT="1"/>
      <dgm:spPr/>
      <dgm:t>
        <a:bodyPr/>
        <a:lstStyle/>
        <a:p>
          <a:pPr>
            <a:lnSpc>
              <a:spcPct val="150000"/>
            </a:lnSpc>
          </a:pPr>
          <a:r>
            <a:rPr lang="ca-ES" sz="140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De les més de 80000 espècies forestals, menys de l’1% s’ha estudiat pel seu ús</a:t>
          </a:r>
        </a:p>
      </dgm:t>
    </dgm:pt>
    <dgm:pt modelId="{32648889-36FE-45E6-9B12-16CC0D5216F5}" type="parTrans" cxnId="{B11ABC43-00A0-4244-8A32-38BC000825D0}">
      <dgm:prSet/>
      <dgm:spPr/>
      <dgm:t>
        <a:bodyPr/>
        <a:lstStyle/>
        <a:p>
          <a:endParaRPr lang="es-ES"/>
        </a:p>
      </dgm:t>
    </dgm:pt>
    <dgm:pt modelId="{8EA382E0-35DC-4269-BF68-4AFD838F990D}" type="sibTrans" cxnId="{B11ABC43-00A0-4244-8A32-38BC000825D0}">
      <dgm:prSet/>
      <dgm:spPr/>
      <dgm:t>
        <a:bodyPr/>
        <a:lstStyle/>
        <a:p>
          <a:endParaRPr lang="es-ES"/>
        </a:p>
      </dgm:t>
    </dgm:pt>
    <dgm:pt modelId="{1CB68C79-09B7-483C-9E96-118CC689D479}" type="pres">
      <dgm:prSet presAssocID="{EAE4563C-E435-487E-910D-03E24D396FFF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DDCF1DC-DA71-4F56-BADE-143207A676BF}" type="pres">
      <dgm:prSet presAssocID="{57F5539E-C80A-4DBF-9611-104448DE7750}" presName="circle1" presStyleLbl="node1" presStyleIdx="0" presStyleCnt="3"/>
      <dgm:spPr/>
    </dgm:pt>
    <dgm:pt modelId="{D0B9D537-BCEE-45F1-92F2-AD69C94F25FC}" type="pres">
      <dgm:prSet presAssocID="{57F5539E-C80A-4DBF-9611-104448DE7750}" presName="space" presStyleCnt="0"/>
      <dgm:spPr/>
    </dgm:pt>
    <dgm:pt modelId="{D2A055CD-7B00-4331-A697-CADF567F5DBD}" type="pres">
      <dgm:prSet presAssocID="{57F5539E-C80A-4DBF-9611-104448DE7750}" presName="rect1" presStyleLbl="alignAcc1" presStyleIdx="0" presStyleCnt="3" custLinFactNeighborX="675" custLinFactNeighborY="22180"/>
      <dgm:spPr/>
    </dgm:pt>
    <dgm:pt modelId="{2D38CB7F-616A-47E9-BC28-12EF0191D8AD}" type="pres">
      <dgm:prSet presAssocID="{90A5BA6F-BE41-452D-82A8-1441EBA8403C}" presName="vertSpace2" presStyleLbl="node1" presStyleIdx="0" presStyleCnt="3"/>
      <dgm:spPr/>
    </dgm:pt>
    <dgm:pt modelId="{C5E39533-512C-46FF-AC69-338C06A59D44}" type="pres">
      <dgm:prSet presAssocID="{90A5BA6F-BE41-452D-82A8-1441EBA8403C}" presName="circle2" presStyleLbl="node1" presStyleIdx="1" presStyleCnt="3"/>
      <dgm:spPr>
        <a:solidFill>
          <a:schemeClr val="accent2"/>
        </a:solidFill>
      </dgm:spPr>
    </dgm:pt>
    <dgm:pt modelId="{7DC22BE0-5CA2-482F-BE08-88816DAE8872}" type="pres">
      <dgm:prSet presAssocID="{90A5BA6F-BE41-452D-82A8-1441EBA8403C}" presName="rect2" presStyleLbl="alignAcc1" presStyleIdx="1" presStyleCnt="3" custScaleX="100229" custLinFactNeighborX="675" custLinFactNeighborY="-461"/>
      <dgm:spPr/>
    </dgm:pt>
    <dgm:pt modelId="{8D54C539-D772-4979-8DDE-323CED436F26}" type="pres">
      <dgm:prSet presAssocID="{765375C4-618F-46DA-A1DB-CA69CD25830A}" presName="vertSpace3" presStyleLbl="node1" presStyleIdx="1" presStyleCnt="3"/>
      <dgm:spPr/>
    </dgm:pt>
    <dgm:pt modelId="{37CF89F3-61D3-4C69-8D7E-B73FEE6C94A8}" type="pres">
      <dgm:prSet presAssocID="{765375C4-618F-46DA-A1DB-CA69CD25830A}" presName="circle3" presStyleLbl="node1" presStyleIdx="2" presStyleCnt="3"/>
      <dgm:spPr>
        <a:solidFill>
          <a:schemeClr val="accent4"/>
        </a:solidFill>
      </dgm:spPr>
    </dgm:pt>
    <dgm:pt modelId="{D0C08C95-2F73-4778-A32D-F9FA4E8436EC}" type="pres">
      <dgm:prSet presAssocID="{765375C4-618F-46DA-A1DB-CA69CD25830A}" presName="rect3" presStyleLbl="alignAcc1" presStyleIdx="2" presStyleCnt="3" custLinFactNeighborX="675"/>
      <dgm:spPr/>
    </dgm:pt>
    <dgm:pt modelId="{F11E2B91-804D-4763-9069-D3E715C7F8B5}" type="pres">
      <dgm:prSet presAssocID="{57F5539E-C80A-4DBF-9611-104448DE7750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FC7DF5E6-26AD-4EA2-AE9D-523E233FE05D}" type="pres">
      <dgm:prSet presAssocID="{57F5539E-C80A-4DBF-9611-104448DE7750}" presName="rect1ChTx" presStyleLbl="alignAcc1" presStyleIdx="2" presStyleCnt="3" custScaleX="165507" custLinFactNeighborX="-30674" custLinFactNeighborY="999">
        <dgm:presLayoutVars>
          <dgm:bulletEnabled val="1"/>
        </dgm:presLayoutVars>
      </dgm:prSet>
      <dgm:spPr/>
    </dgm:pt>
    <dgm:pt modelId="{A33E53A0-4B68-4F76-A658-39C02300DAAD}" type="pres">
      <dgm:prSet presAssocID="{90A5BA6F-BE41-452D-82A8-1441EBA8403C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E2F7ADEC-5E31-4DEC-9B0F-0752E1E1293B}" type="pres">
      <dgm:prSet presAssocID="{90A5BA6F-BE41-452D-82A8-1441EBA8403C}" presName="rect2ChTx" presStyleLbl="alignAcc1" presStyleIdx="2" presStyleCnt="3" custScaleX="170532" custLinFactNeighborX="-28004" custLinFactNeighborY="-1011">
        <dgm:presLayoutVars>
          <dgm:bulletEnabled val="1"/>
        </dgm:presLayoutVars>
      </dgm:prSet>
      <dgm:spPr/>
    </dgm:pt>
    <dgm:pt modelId="{1E6E7B8C-85AE-467E-BB7E-D23E794E3F10}" type="pres">
      <dgm:prSet presAssocID="{765375C4-618F-46DA-A1DB-CA69CD25830A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651DB380-AE0A-4FA5-8CF6-A05C9E4A498D}" type="pres">
      <dgm:prSet presAssocID="{765375C4-618F-46DA-A1DB-CA69CD25830A}" presName="rect3ChTx" presStyleLbl="alignAcc1" presStyleIdx="2" presStyleCnt="3" custScaleX="165178" custLinFactNeighborX="-30231" custLinFactNeighborY="0">
        <dgm:presLayoutVars>
          <dgm:bulletEnabled val="1"/>
        </dgm:presLayoutVars>
      </dgm:prSet>
      <dgm:spPr/>
    </dgm:pt>
  </dgm:ptLst>
  <dgm:cxnLst>
    <dgm:cxn modelId="{5D84B306-CCBE-4B38-866A-710CF0A7BA04}" type="presOf" srcId="{A4E50B5C-C418-4D8A-95DC-4D9B7CC8A775}" destId="{651DB380-AE0A-4FA5-8CF6-A05C9E4A498D}" srcOrd="0" destOrd="0" presId="urn:microsoft.com/office/officeart/2005/8/layout/target3"/>
    <dgm:cxn modelId="{395BFC0B-CA95-4A0D-84F7-03BFA55C2BA3}" srcId="{57F5539E-C80A-4DBF-9611-104448DE7750}" destId="{42825D64-E715-4619-B507-398DC58CA435}" srcOrd="0" destOrd="0" parTransId="{C8E85559-DA48-41C5-8582-967A2F18F3CD}" sibTransId="{9D55ACBB-B3D8-4E83-B3E0-C67421F6CBA0}"/>
    <dgm:cxn modelId="{CDF54121-9929-4BAA-A3F0-DADE233DC82A}" type="presOf" srcId="{EAE4563C-E435-487E-910D-03E24D396FFF}" destId="{1CB68C79-09B7-483C-9E96-118CC689D479}" srcOrd="0" destOrd="0" presId="urn:microsoft.com/office/officeart/2005/8/layout/target3"/>
    <dgm:cxn modelId="{BB9E5926-A765-4A15-BE35-7FCD684EBBA6}" type="presOf" srcId="{90A5BA6F-BE41-452D-82A8-1441EBA8403C}" destId="{A33E53A0-4B68-4F76-A658-39C02300DAAD}" srcOrd="1" destOrd="0" presId="urn:microsoft.com/office/officeart/2005/8/layout/target3"/>
    <dgm:cxn modelId="{039A0128-FFAD-4402-BFE2-E5A206F7392E}" type="presOf" srcId="{629DA080-7E55-4F72-B8E5-3F9EF4A649E4}" destId="{E2F7ADEC-5E31-4DEC-9B0F-0752E1E1293B}" srcOrd="0" destOrd="0" presId="urn:microsoft.com/office/officeart/2005/8/layout/target3"/>
    <dgm:cxn modelId="{DB12A229-9F51-4DF7-9E16-C8FC2250B0E2}" type="presOf" srcId="{42825D64-E715-4619-B507-398DC58CA435}" destId="{FC7DF5E6-26AD-4EA2-AE9D-523E233FE05D}" srcOrd="0" destOrd="0" presId="urn:microsoft.com/office/officeart/2005/8/layout/target3"/>
    <dgm:cxn modelId="{80AE2031-4ED2-4768-80B0-89ECC8C7E7E6}" type="presOf" srcId="{BD21E44E-7E67-4261-8E72-8A04B57F20CD}" destId="{E2F7ADEC-5E31-4DEC-9B0F-0752E1E1293B}" srcOrd="0" destOrd="1" presId="urn:microsoft.com/office/officeart/2005/8/layout/target3"/>
    <dgm:cxn modelId="{F84B9634-DAD1-4248-B095-FADA2A176B16}" srcId="{90A5BA6F-BE41-452D-82A8-1441EBA8403C}" destId="{BD21E44E-7E67-4261-8E72-8A04B57F20CD}" srcOrd="1" destOrd="0" parTransId="{BA8175DB-95ED-4C86-988F-E98261C629A1}" sibTransId="{9FA27ADD-CD94-4458-96F0-980CFA7C171F}"/>
    <dgm:cxn modelId="{134EB439-FC0B-42E5-AEC4-7E1D8E9AFAE3}" type="presOf" srcId="{3F34AC71-0853-47EF-899E-23CD38B7E271}" destId="{E2F7ADEC-5E31-4DEC-9B0F-0752E1E1293B}" srcOrd="0" destOrd="2" presId="urn:microsoft.com/office/officeart/2005/8/layout/target3"/>
    <dgm:cxn modelId="{F0CAEB5B-5A29-4E2C-A35D-7D2296BEE518}" srcId="{765375C4-618F-46DA-A1DB-CA69CD25830A}" destId="{FB35732F-EA8D-4B74-BFEE-1F54F547E484}" srcOrd="2" destOrd="0" parTransId="{E86B51A3-74D0-4C46-82D6-B87D70CC120A}" sibTransId="{A4B2E55F-A2B1-4589-853E-DABBF244B93A}"/>
    <dgm:cxn modelId="{5D06725E-54A9-4C86-916D-E60F1F61EAD7}" type="presOf" srcId="{57F5539E-C80A-4DBF-9611-104448DE7750}" destId="{F11E2B91-804D-4763-9069-D3E715C7F8B5}" srcOrd="1" destOrd="0" presId="urn:microsoft.com/office/officeart/2005/8/layout/target3"/>
    <dgm:cxn modelId="{32D45B42-4DF9-4217-9246-6DB4294158B1}" srcId="{EAE4563C-E435-487E-910D-03E24D396FFF}" destId="{765375C4-618F-46DA-A1DB-CA69CD25830A}" srcOrd="2" destOrd="0" parTransId="{99F6B1ED-5A33-4E63-A0ED-F265AFA5AFE1}" sibTransId="{60CF5332-E7A7-433E-9B02-C2AAE7665B95}"/>
    <dgm:cxn modelId="{B11ABC43-00A0-4244-8A32-38BC000825D0}" srcId="{765375C4-618F-46DA-A1DB-CA69CD25830A}" destId="{BE9D5F35-8693-41A5-BC50-07A28B77A73C}" srcOrd="1" destOrd="0" parTransId="{32648889-36FE-45E6-9B12-16CC0D5216F5}" sibTransId="{8EA382E0-35DC-4269-BF68-4AFD838F990D}"/>
    <dgm:cxn modelId="{F8CF836A-C031-4360-BA15-A0CEBEB0A451}" srcId="{57F5539E-C80A-4DBF-9611-104448DE7750}" destId="{550443D3-2BB7-4613-9B90-77F41E75C117}" srcOrd="1" destOrd="0" parTransId="{E515C040-DCD9-4DFA-8A93-00EE83DE1CE2}" sibTransId="{61B4957D-D30B-4DB7-83A5-032059DBFE01}"/>
    <dgm:cxn modelId="{92865D70-5051-47D2-853F-84F4A05F5C05}" srcId="{90A5BA6F-BE41-452D-82A8-1441EBA8403C}" destId="{3F34AC71-0853-47EF-899E-23CD38B7E271}" srcOrd="2" destOrd="0" parTransId="{E843B4CE-6132-46F8-82FC-492AE40F1B27}" sibTransId="{287DA874-787E-4C89-B2B6-032D11CE5196}"/>
    <dgm:cxn modelId="{1A92F951-6C4D-4D2E-8DB8-B2E8ADEFCF0E}" srcId="{EAE4563C-E435-487E-910D-03E24D396FFF}" destId="{57F5539E-C80A-4DBF-9611-104448DE7750}" srcOrd="0" destOrd="0" parTransId="{FF890227-9CE3-4624-B604-4D73BC81D09E}" sibTransId="{27B6AC19-5AE0-4B5F-87A9-9EA6E4234F0A}"/>
    <dgm:cxn modelId="{EF992772-EC82-4D21-BBFB-96A69B6739EC}" srcId="{EAE4563C-E435-487E-910D-03E24D396FFF}" destId="{90A5BA6F-BE41-452D-82A8-1441EBA8403C}" srcOrd="1" destOrd="0" parTransId="{002ADAFA-6FB6-41B5-B438-D6E99659F7A8}" sibTransId="{4C9544C0-18AA-48D5-AF90-B66BD3BC15B4}"/>
    <dgm:cxn modelId="{F9B52B7E-80B9-4618-B1E4-5346DC3B1DC3}" type="presOf" srcId="{765375C4-618F-46DA-A1DB-CA69CD25830A}" destId="{D0C08C95-2F73-4778-A32D-F9FA4E8436EC}" srcOrd="0" destOrd="0" presId="urn:microsoft.com/office/officeart/2005/8/layout/target3"/>
    <dgm:cxn modelId="{3CDB7D8F-BF48-497F-B8EC-F1E620B725D7}" type="presOf" srcId="{550443D3-2BB7-4613-9B90-77F41E75C117}" destId="{FC7DF5E6-26AD-4EA2-AE9D-523E233FE05D}" srcOrd="0" destOrd="1" presId="urn:microsoft.com/office/officeart/2005/8/layout/target3"/>
    <dgm:cxn modelId="{BEFBAEA1-E79E-46EA-96A1-89D20F9E1445}" type="presOf" srcId="{FB35732F-EA8D-4B74-BFEE-1F54F547E484}" destId="{651DB380-AE0A-4FA5-8CF6-A05C9E4A498D}" srcOrd="0" destOrd="2" presId="urn:microsoft.com/office/officeart/2005/8/layout/target3"/>
    <dgm:cxn modelId="{3C6593B3-C3D2-454B-B16C-4513BC9DD380}" type="presOf" srcId="{90A5BA6F-BE41-452D-82A8-1441EBA8403C}" destId="{7DC22BE0-5CA2-482F-BE08-88816DAE8872}" srcOrd="0" destOrd="0" presId="urn:microsoft.com/office/officeart/2005/8/layout/target3"/>
    <dgm:cxn modelId="{9BB583B4-B953-4BD1-A90D-A3D95794AB85}" type="presOf" srcId="{765375C4-618F-46DA-A1DB-CA69CD25830A}" destId="{1E6E7B8C-85AE-467E-BB7E-D23E794E3F10}" srcOrd="1" destOrd="0" presId="urn:microsoft.com/office/officeart/2005/8/layout/target3"/>
    <dgm:cxn modelId="{1023CDD3-1361-45D0-9A41-A06260B971B7}" srcId="{765375C4-618F-46DA-A1DB-CA69CD25830A}" destId="{A4E50B5C-C418-4D8A-95DC-4D9B7CC8A775}" srcOrd="0" destOrd="0" parTransId="{FF1A7613-A619-4ADF-A0EF-856396DFAC88}" sibTransId="{97FBB855-9BA2-43BB-85CC-F7350EB1E225}"/>
    <dgm:cxn modelId="{6A8486DD-E2F2-45FA-8D20-C83E924C4CC6}" type="presOf" srcId="{57F5539E-C80A-4DBF-9611-104448DE7750}" destId="{D2A055CD-7B00-4331-A697-CADF567F5DBD}" srcOrd="0" destOrd="0" presId="urn:microsoft.com/office/officeart/2005/8/layout/target3"/>
    <dgm:cxn modelId="{80E3E5F5-593B-4793-9931-4D987055F962}" type="presOf" srcId="{BE9D5F35-8693-41A5-BC50-07A28B77A73C}" destId="{651DB380-AE0A-4FA5-8CF6-A05C9E4A498D}" srcOrd="0" destOrd="1" presId="urn:microsoft.com/office/officeart/2005/8/layout/target3"/>
    <dgm:cxn modelId="{6868F7F7-655D-4633-8D3D-85ABC92DB4B4}" srcId="{90A5BA6F-BE41-452D-82A8-1441EBA8403C}" destId="{629DA080-7E55-4F72-B8E5-3F9EF4A649E4}" srcOrd="0" destOrd="0" parTransId="{5D876001-FCA5-48AB-96B8-05C99AA7864E}" sibTransId="{5E4D3C11-74A5-4E4D-A9CF-B6C93E59A5E7}"/>
    <dgm:cxn modelId="{9306CC42-10D3-463A-89ED-1AADCA3367D8}" type="presParOf" srcId="{1CB68C79-09B7-483C-9E96-118CC689D479}" destId="{4DDCF1DC-DA71-4F56-BADE-143207A676BF}" srcOrd="0" destOrd="0" presId="urn:microsoft.com/office/officeart/2005/8/layout/target3"/>
    <dgm:cxn modelId="{88C1C9A2-321F-41CF-B001-63C15553FD2C}" type="presParOf" srcId="{1CB68C79-09B7-483C-9E96-118CC689D479}" destId="{D0B9D537-BCEE-45F1-92F2-AD69C94F25FC}" srcOrd="1" destOrd="0" presId="urn:microsoft.com/office/officeart/2005/8/layout/target3"/>
    <dgm:cxn modelId="{39139D99-FC75-4165-AE1F-E22D8D5341C6}" type="presParOf" srcId="{1CB68C79-09B7-483C-9E96-118CC689D479}" destId="{D2A055CD-7B00-4331-A697-CADF567F5DBD}" srcOrd="2" destOrd="0" presId="urn:microsoft.com/office/officeart/2005/8/layout/target3"/>
    <dgm:cxn modelId="{6D1D8F3A-050E-464A-9BBB-EFC8C552FD5F}" type="presParOf" srcId="{1CB68C79-09B7-483C-9E96-118CC689D479}" destId="{2D38CB7F-616A-47E9-BC28-12EF0191D8AD}" srcOrd="3" destOrd="0" presId="urn:microsoft.com/office/officeart/2005/8/layout/target3"/>
    <dgm:cxn modelId="{822EF673-08C0-42EB-88D7-F2E7610A99A2}" type="presParOf" srcId="{1CB68C79-09B7-483C-9E96-118CC689D479}" destId="{C5E39533-512C-46FF-AC69-338C06A59D44}" srcOrd="4" destOrd="0" presId="urn:microsoft.com/office/officeart/2005/8/layout/target3"/>
    <dgm:cxn modelId="{07E71349-EF37-4718-BA3D-8A27A108C497}" type="presParOf" srcId="{1CB68C79-09B7-483C-9E96-118CC689D479}" destId="{7DC22BE0-5CA2-482F-BE08-88816DAE8872}" srcOrd="5" destOrd="0" presId="urn:microsoft.com/office/officeart/2005/8/layout/target3"/>
    <dgm:cxn modelId="{82E014CF-BECA-46CA-9934-AAF8922A85F6}" type="presParOf" srcId="{1CB68C79-09B7-483C-9E96-118CC689D479}" destId="{8D54C539-D772-4979-8DDE-323CED436F26}" srcOrd="6" destOrd="0" presId="urn:microsoft.com/office/officeart/2005/8/layout/target3"/>
    <dgm:cxn modelId="{BCB87357-2D0C-4800-90FA-BF8485900905}" type="presParOf" srcId="{1CB68C79-09B7-483C-9E96-118CC689D479}" destId="{37CF89F3-61D3-4C69-8D7E-B73FEE6C94A8}" srcOrd="7" destOrd="0" presId="urn:microsoft.com/office/officeart/2005/8/layout/target3"/>
    <dgm:cxn modelId="{A0535799-1D0C-4304-B0A1-C9B075338747}" type="presParOf" srcId="{1CB68C79-09B7-483C-9E96-118CC689D479}" destId="{D0C08C95-2F73-4778-A32D-F9FA4E8436EC}" srcOrd="8" destOrd="0" presId="urn:microsoft.com/office/officeart/2005/8/layout/target3"/>
    <dgm:cxn modelId="{C557B34C-9333-4F67-B790-F1C56F670945}" type="presParOf" srcId="{1CB68C79-09B7-483C-9E96-118CC689D479}" destId="{F11E2B91-804D-4763-9069-D3E715C7F8B5}" srcOrd="9" destOrd="0" presId="urn:microsoft.com/office/officeart/2005/8/layout/target3"/>
    <dgm:cxn modelId="{1B2BC49C-56D7-4CFF-8C80-DE0E14F1ADE4}" type="presParOf" srcId="{1CB68C79-09B7-483C-9E96-118CC689D479}" destId="{FC7DF5E6-26AD-4EA2-AE9D-523E233FE05D}" srcOrd="10" destOrd="0" presId="urn:microsoft.com/office/officeart/2005/8/layout/target3"/>
    <dgm:cxn modelId="{55FDE4CB-DAF3-4F62-84E6-C777BA64BCD8}" type="presParOf" srcId="{1CB68C79-09B7-483C-9E96-118CC689D479}" destId="{A33E53A0-4B68-4F76-A658-39C02300DAAD}" srcOrd="11" destOrd="0" presId="urn:microsoft.com/office/officeart/2005/8/layout/target3"/>
    <dgm:cxn modelId="{6502EB49-FD1E-48BA-BE81-8A302EE39E65}" type="presParOf" srcId="{1CB68C79-09B7-483C-9E96-118CC689D479}" destId="{E2F7ADEC-5E31-4DEC-9B0F-0752E1E1293B}" srcOrd="12" destOrd="0" presId="urn:microsoft.com/office/officeart/2005/8/layout/target3"/>
    <dgm:cxn modelId="{E928630C-19BF-4C10-9FD3-9A29152874D7}" type="presParOf" srcId="{1CB68C79-09B7-483C-9E96-118CC689D479}" destId="{1E6E7B8C-85AE-467E-BB7E-D23E794E3F10}" srcOrd="13" destOrd="0" presId="urn:microsoft.com/office/officeart/2005/8/layout/target3"/>
    <dgm:cxn modelId="{47A7CA08-3A64-4CEF-B525-3BE123C731F8}" type="presParOf" srcId="{1CB68C79-09B7-483C-9E96-118CC689D479}" destId="{651DB380-AE0A-4FA5-8CF6-A05C9E4A498D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826E495-C946-4864-A921-F44FAE4DAF3F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D20BF5AF-7463-463D-A784-65EC1FF33C01}">
      <dgm:prSet phldrT="[Texto]" custT="1"/>
      <dgm:spPr/>
      <dgm:t>
        <a:bodyPr/>
        <a:lstStyle/>
        <a:p>
          <a:r>
            <a:rPr lang="es-ES" sz="1800" dirty="0"/>
            <a:t>Coses que </a:t>
          </a:r>
          <a:r>
            <a:rPr lang="es-ES" sz="1800" dirty="0" err="1"/>
            <a:t>fer</a:t>
          </a:r>
          <a:r>
            <a:rPr lang="es-ES" sz="1800" dirty="0"/>
            <a:t> des del </a:t>
          </a:r>
          <a:r>
            <a:rPr lang="es-ES" sz="1800" dirty="0" err="1"/>
            <a:t>sofà</a:t>
          </a:r>
          <a:endParaRPr lang="es-ES" sz="1800" dirty="0"/>
        </a:p>
      </dgm:t>
    </dgm:pt>
    <dgm:pt modelId="{D60C7AC9-2740-48CA-BE65-357874605F6C}" type="parTrans" cxnId="{57744F0E-BF26-425B-8158-B8176B9E7AB8}">
      <dgm:prSet/>
      <dgm:spPr/>
      <dgm:t>
        <a:bodyPr/>
        <a:lstStyle/>
        <a:p>
          <a:endParaRPr lang="es-ES"/>
        </a:p>
      </dgm:t>
    </dgm:pt>
    <dgm:pt modelId="{855BDD3B-7BC0-4E4C-9362-464C9CE5DE10}" type="sibTrans" cxnId="{57744F0E-BF26-425B-8158-B8176B9E7AB8}">
      <dgm:prSet/>
      <dgm:spPr/>
      <dgm:t>
        <a:bodyPr/>
        <a:lstStyle/>
        <a:p>
          <a:endParaRPr lang="es-ES"/>
        </a:p>
      </dgm:t>
    </dgm:pt>
    <dgm:pt modelId="{A9AE29E4-8322-4C5D-B5AD-5362D4DC9EF0}">
      <dgm:prSet phldrT="[Texto]" custT="1"/>
      <dgm:spPr/>
      <dgm:t>
        <a:bodyPr/>
        <a:lstStyle/>
        <a:p>
          <a:r>
            <a:rPr lang="es-ES" sz="1800" dirty="0"/>
            <a:t>Coses que </a:t>
          </a:r>
          <a:r>
            <a:rPr lang="es-ES" sz="1800" dirty="0" err="1"/>
            <a:t>fer</a:t>
          </a:r>
          <a:r>
            <a:rPr lang="es-ES" sz="1800" dirty="0"/>
            <a:t> des de casa</a:t>
          </a:r>
        </a:p>
      </dgm:t>
    </dgm:pt>
    <dgm:pt modelId="{A007A578-CE95-4D47-8C93-4D8126347D10}" type="parTrans" cxnId="{E7F55FDC-25E7-4555-A86C-6E9AD1759DAC}">
      <dgm:prSet/>
      <dgm:spPr/>
      <dgm:t>
        <a:bodyPr/>
        <a:lstStyle/>
        <a:p>
          <a:endParaRPr lang="es-ES"/>
        </a:p>
      </dgm:t>
    </dgm:pt>
    <dgm:pt modelId="{9C7AED2F-6042-4413-83E1-84A83DDDD114}" type="sibTrans" cxnId="{E7F55FDC-25E7-4555-A86C-6E9AD1759DAC}">
      <dgm:prSet/>
      <dgm:spPr/>
      <dgm:t>
        <a:bodyPr/>
        <a:lstStyle/>
        <a:p>
          <a:endParaRPr lang="es-ES"/>
        </a:p>
      </dgm:t>
    </dgm:pt>
    <dgm:pt modelId="{DA57FF69-AD56-412D-90D8-6D43DCCF7A68}">
      <dgm:prSet phldrT="[Texto]" custT="1"/>
      <dgm:spPr/>
      <dgm:t>
        <a:bodyPr/>
        <a:lstStyle/>
        <a:p>
          <a:r>
            <a:rPr lang="es-ES" sz="1800" dirty="0"/>
            <a:t>Coses que </a:t>
          </a:r>
          <a:r>
            <a:rPr lang="es-ES" sz="1800" dirty="0" err="1"/>
            <a:t>fer</a:t>
          </a:r>
          <a:r>
            <a:rPr lang="es-ES" sz="1800" dirty="0"/>
            <a:t> des de </a:t>
          </a:r>
          <a:r>
            <a:rPr lang="es-ES" sz="1800" dirty="0" err="1"/>
            <a:t>fora</a:t>
          </a:r>
          <a:r>
            <a:rPr lang="es-ES" sz="1800" dirty="0"/>
            <a:t> de casa</a:t>
          </a:r>
        </a:p>
      </dgm:t>
    </dgm:pt>
    <dgm:pt modelId="{66E1E7A8-E8C4-4923-9015-0A79456661E4}" type="parTrans" cxnId="{125091AD-5F54-4946-B3B9-5634754FCCB8}">
      <dgm:prSet/>
      <dgm:spPr/>
      <dgm:t>
        <a:bodyPr/>
        <a:lstStyle/>
        <a:p>
          <a:endParaRPr lang="es-ES"/>
        </a:p>
      </dgm:t>
    </dgm:pt>
    <dgm:pt modelId="{5F6D2C22-A1A3-48A7-9E3C-167F029E9279}" type="sibTrans" cxnId="{125091AD-5F54-4946-B3B9-5634754FCCB8}">
      <dgm:prSet/>
      <dgm:spPr/>
      <dgm:t>
        <a:bodyPr/>
        <a:lstStyle/>
        <a:p>
          <a:endParaRPr lang="es-ES"/>
        </a:p>
      </dgm:t>
    </dgm:pt>
    <dgm:pt modelId="{6CFC5B44-7816-4E17-8806-D5A2D85B92B2}" type="pres">
      <dgm:prSet presAssocID="{7826E495-C946-4864-A921-F44FAE4DAF3F}" presName="linearFlow" presStyleCnt="0">
        <dgm:presLayoutVars>
          <dgm:dir/>
          <dgm:resizeHandles val="exact"/>
        </dgm:presLayoutVars>
      </dgm:prSet>
      <dgm:spPr/>
    </dgm:pt>
    <dgm:pt modelId="{6C47A297-EBC8-40A6-8A4B-CD67E9785BB4}" type="pres">
      <dgm:prSet presAssocID="{D20BF5AF-7463-463D-A784-65EC1FF33C01}" presName="composite" presStyleCnt="0"/>
      <dgm:spPr/>
    </dgm:pt>
    <dgm:pt modelId="{477A0167-57E7-415F-83FE-76399B43D4D7}" type="pres">
      <dgm:prSet presAssocID="{D20BF5AF-7463-463D-A784-65EC1FF33C01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52F51F7-6801-432C-88AA-494A6A601C1A}" type="pres">
      <dgm:prSet presAssocID="{D20BF5AF-7463-463D-A784-65EC1FF33C01}" presName="txShp" presStyleLbl="node1" presStyleIdx="0" presStyleCnt="3" custScaleX="140773">
        <dgm:presLayoutVars>
          <dgm:bulletEnabled val="1"/>
        </dgm:presLayoutVars>
      </dgm:prSet>
      <dgm:spPr/>
    </dgm:pt>
    <dgm:pt modelId="{0CFEFC52-EFBD-474B-9622-62F275D2FCD7}" type="pres">
      <dgm:prSet presAssocID="{855BDD3B-7BC0-4E4C-9362-464C9CE5DE10}" presName="spacing" presStyleCnt="0"/>
      <dgm:spPr/>
    </dgm:pt>
    <dgm:pt modelId="{E4B0749C-B8C4-4D15-9F3E-DDDE44AABEA7}" type="pres">
      <dgm:prSet presAssocID="{A9AE29E4-8322-4C5D-B5AD-5362D4DC9EF0}" presName="composite" presStyleCnt="0"/>
      <dgm:spPr/>
    </dgm:pt>
    <dgm:pt modelId="{B7EA9DDA-8601-40C0-99D8-8F50E6225738}" type="pres">
      <dgm:prSet presAssocID="{A9AE29E4-8322-4C5D-B5AD-5362D4DC9EF0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5483882-001F-4988-90CE-676C2E931E7B}" type="pres">
      <dgm:prSet presAssocID="{A9AE29E4-8322-4C5D-B5AD-5362D4DC9EF0}" presName="txShp" presStyleLbl="node1" presStyleIdx="1" presStyleCnt="3" custScaleX="140773">
        <dgm:presLayoutVars>
          <dgm:bulletEnabled val="1"/>
        </dgm:presLayoutVars>
      </dgm:prSet>
      <dgm:spPr/>
    </dgm:pt>
    <dgm:pt modelId="{30F09A0C-8915-4A75-BAD7-0A390304344B}" type="pres">
      <dgm:prSet presAssocID="{9C7AED2F-6042-4413-83E1-84A83DDDD114}" presName="spacing" presStyleCnt="0"/>
      <dgm:spPr/>
    </dgm:pt>
    <dgm:pt modelId="{40030AF6-977C-4DA1-8707-A0CD9C3C6413}" type="pres">
      <dgm:prSet presAssocID="{DA57FF69-AD56-412D-90D8-6D43DCCF7A68}" presName="composite" presStyleCnt="0"/>
      <dgm:spPr/>
    </dgm:pt>
    <dgm:pt modelId="{E1053FBE-11C3-4F6F-AD11-A9C1DFA361CB}" type="pres">
      <dgm:prSet presAssocID="{DA57FF69-AD56-412D-90D8-6D43DCCF7A68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4C2FAF8-92D4-467F-B2DB-AC967CA45373}" type="pres">
      <dgm:prSet presAssocID="{DA57FF69-AD56-412D-90D8-6D43DCCF7A68}" presName="txShp" presStyleLbl="node1" presStyleIdx="2" presStyleCnt="3" custScaleX="141209">
        <dgm:presLayoutVars>
          <dgm:bulletEnabled val="1"/>
        </dgm:presLayoutVars>
      </dgm:prSet>
      <dgm:spPr/>
    </dgm:pt>
  </dgm:ptLst>
  <dgm:cxnLst>
    <dgm:cxn modelId="{57744F0E-BF26-425B-8158-B8176B9E7AB8}" srcId="{7826E495-C946-4864-A921-F44FAE4DAF3F}" destId="{D20BF5AF-7463-463D-A784-65EC1FF33C01}" srcOrd="0" destOrd="0" parTransId="{D60C7AC9-2740-48CA-BE65-357874605F6C}" sibTransId="{855BDD3B-7BC0-4E4C-9362-464C9CE5DE10}"/>
    <dgm:cxn modelId="{0D324F12-232C-48EF-B275-F315BBE751CD}" type="presOf" srcId="{7826E495-C946-4864-A921-F44FAE4DAF3F}" destId="{6CFC5B44-7816-4E17-8806-D5A2D85B92B2}" srcOrd="0" destOrd="0" presId="urn:microsoft.com/office/officeart/2005/8/layout/vList3"/>
    <dgm:cxn modelId="{4CD48422-00D2-4FF5-B336-E0AB23585E90}" type="presOf" srcId="{DA57FF69-AD56-412D-90D8-6D43DCCF7A68}" destId="{E4C2FAF8-92D4-467F-B2DB-AC967CA45373}" srcOrd="0" destOrd="0" presId="urn:microsoft.com/office/officeart/2005/8/layout/vList3"/>
    <dgm:cxn modelId="{C6CC3862-2D13-4FC1-9029-2F04F058A37A}" type="presOf" srcId="{D20BF5AF-7463-463D-A784-65EC1FF33C01}" destId="{F52F51F7-6801-432C-88AA-494A6A601C1A}" srcOrd="0" destOrd="0" presId="urn:microsoft.com/office/officeart/2005/8/layout/vList3"/>
    <dgm:cxn modelId="{125091AD-5F54-4946-B3B9-5634754FCCB8}" srcId="{7826E495-C946-4864-A921-F44FAE4DAF3F}" destId="{DA57FF69-AD56-412D-90D8-6D43DCCF7A68}" srcOrd="2" destOrd="0" parTransId="{66E1E7A8-E8C4-4923-9015-0A79456661E4}" sibTransId="{5F6D2C22-A1A3-48A7-9E3C-167F029E9279}"/>
    <dgm:cxn modelId="{E7F55FDC-25E7-4555-A86C-6E9AD1759DAC}" srcId="{7826E495-C946-4864-A921-F44FAE4DAF3F}" destId="{A9AE29E4-8322-4C5D-B5AD-5362D4DC9EF0}" srcOrd="1" destOrd="0" parTransId="{A007A578-CE95-4D47-8C93-4D8126347D10}" sibTransId="{9C7AED2F-6042-4413-83E1-84A83DDDD114}"/>
    <dgm:cxn modelId="{3BEA7AE8-CB4F-4510-A62B-03316E694311}" type="presOf" srcId="{A9AE29E4-8322-4C5D-B5AD-5362D4DC9EF0}" destId="{D5483882-001F-4988-90CE-676C2E931E7B}" srcOrd="0" destOrd="0" presId="urn:microsoft.com/office/officeart/2005/8/layout/vList3"/>
    <dgm:cxn modelId="{598CBB76-ECBC-4B51-B015-83ADDDB08B1A}" type="presParOf" srcId="{6CFC5B44-7816-4E17-8806-D5A2D85B92B2}" destId="{6C47A297-EBC8-40A6-8A4B-CD67E9785BB4}" srcOrd="0" destOrd="0" presId="urn:microsoft.com/office/officeart/2005/8/layout/vList3"/>
    <dgm:cxn modelId="{ACBE7705-5962-4C2E-A6C3-AA59DEA721B7}" type="presParOf" srcId="{6C47A297-EBC8-40A6-8A4B-CD67E9785BB4}" destId="{477A0167-57E7-415F-83FE-76399B43D4D7}" srcOrd="0" destOrd="0" presId="urn:microsoft.com/office/officeart/2005/8/layout/vList3"/>
    <dgm:cxn modelId="{8B37E61B-1587-4D7C-A23D-0623A3378A35}" type="presParOf" srcId="{6C47A297-EBC8-40A6-8A4B-CD67E9785BB4}" destId="{F52F51F7-6801-432C-88AA-494A6A601C1A}" srcOrd="1" destOrd="0" presId="urn:microsoft.com/office/officeart/2005/8/layout/vList3"/>
    <dgm:cxn modelId="{793AAB25-4B06-415D-B74E-30DA887A2664}" type="presParOf" srcId="{6CFC5B44-7816-4E17-8806-D5A2D85B92B2}" destId="{0CFEFC52-EFBD-474B-9622-62F275D2FCD7}" srcOrd="1" destOrd="0" presId="urn:microsoft.com/office/officeart/2005/8/layout/vList3"/>
    <dgm:cxn modelId="{71D2530E-A413-43F1-A75F-0866584C41B2}" type="presParOf" srcId="{6CFC5B44-7816-4E17-8806-D5A2D85B92B2}" destId="{E4B0749C-B8C4-4D15-9F3E-DDDE44AABEA7}" srcOrd="2" destOrd="0" presId="urn:microsoft.com/office/officeart/2005/8/layout/vList3"/>
    <dgm:cxn modelId="{766E17AE-E243-4925-B141-887A4726B86B}" type="presParOf" srcId="{E4B0749C-B8C4-4D15-9F3E-DDDE44AABEA7}" destId="{B7EA9DDA-8601-40C0-99D8-8F50E6225738}" srcOrd="0" destOrd="0" presId="urn:microsoft.com/office/officeart/2005/8/layout/vList3"/>
    <dgm:cxn modelId="{BC5D5868-26D8-4116-BD44-7FC810466323}" type="presParOf" srcId="{E4B0749C-B8C4-4D15-9F3E-DDDE44AABEA7}" destId="{D5483882-001F-4988-90CE-676C2E931E7B}" srcOrd="1" destOrd="0" presId="urn:microsoft.com/office/officeart/2005/8/layout/vList3"/>
    <dgm:cxn modelId="{01C96E9C-FE0A-4BB4-997D-799CBE69FB30}" type="presParOf" srcId="{6CFC5B44-7816-4E17-8806-D5A2D85B92B2}" destId="{30F09A0C-8915-4A75-BAD7-0A390304344B}" srcOrd="3" destOrd="0" presId="urn:microsoft.com/office/officeart/2005/8/layout/vList3"/>
    <dgm:cxn modelId="{047E3526-4A7E-4892-8AC7-7C5607FE1BF7}" type="presParOf" srcId="{6CFC5B44-7816-4E17-8806-D5A2D85B92B2}" destId="{40030AF6-977C-4DA1-8707-A0CD9C3C6413}" srcOrd="4" destOrd="0" presId="urn:microsoft.com/office/officeart/2005/8/layout/vList3"/>
    <dgm:cxn modelId="{168276C3-823F-4AF4-82A7-E8450765D148}" type="presParOf" srcId="{40030AF6-977C-4DA1-8707-A0CD9C3C6413}" destId="{E1053FBE-11C3-4F6F-AD11-A9C1DFA361CB}" srcOrd="0" destOrd="0" presId="urn:microsoft.com/office/officeart/2005/8/layout/vList3"/>
    <dgm:cxn modelId="{E0E8D3DC-505F-4517-AB95-D7EBAA4E64DE}" type="presParOf" srcId="{40030AF6-977C-4DA1-8707-A0CD9C3C6413}" destId="{E4C2FAF8-92D4-467F-B2DB-AC967CA4537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A5AB3-974C-4362-9705-EAEF816ED5EB}">
      <dsp:nvSpPr>
        <dsp:cNvPr id="0" name=""/>
        <dsp:cNvSpPr/>
      </dsp:nvSpPr>
      <dsp:spPr>
        <a:xfrm>
          <a:off x="0" y="119879"/>
          <a:ext cx="10065206" cy="7772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172" tIns="437388" rIns="78117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a-ES" sz="1600" kern="1200" noProof="0" dirty="0">
              <a:latin typeface="Arial" panose="020B0604020202020204" pitchFamily="34" charset="0"/>
              <a:cs typeface="Arial" panose="020B0604020202020204" pitchFamily="34" charset="0"/>
            </a:rPr>
            <a:t>Es firma la Declaració del Mil·lenni                  Objectius de Desenvolupament del Mil·lenni </a:t>
          </a:r>
        </a:p>
      </dsp:txBody>
      <dsp:txXfrm>
        <a:off x="0" y="119879"/>
        <a:ext cx="10065206" cy="777262"/>
      </dsp:txXfrm>
    </dsp:sp>
    <dsp:sp modelId="{F0152C3C-323E-47AB-9EDD-79541826FF27}">
      <dsp:nvSpPr>
        <dsp:cNvPr id="0" name=""/>
        <dsp:cNvSpPr/>
      </dsp:nvSpPr>
      <dsp:spPr>
        <a:xfrm>
          <a:off x="502768" y="12162"/>
          <a:ext cx="7038763" cy="4176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309" tIns="0" rIns="26630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800" b="1" kern="1200" noProof="0" dirty="0">
              <a:latin typeface="Arial" panose="020B0604020202020204" pitchFamily="34" charset="0"/>
              <a:cs typeface="Arial" panose="020B0604020202020204" pitchFamily="34" charset="0"/>
            </a:rPr>
            <a:t>Any 2000</a:t>
          </a:r>
        </a:p>
      </dsp:txBody>
      <dsp:txXfrm>
        <a:off x="523157" y="32551"/>
        <a:ext cx="6997985" cy="3768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A5AB3-974C-4362-9705-EAEF816ED5EB}">
      <dsp:nvSpPr>
        <dsp:cNvPr id="0" name=""/>
        <dsp:cNvSpPr/>
      </dsp:nvSpPr>
      <dsp:spPr>
        <a:xfrm>
          <a:off x="0" y="122847"/>
          <a:ext cx="10065205" cy="10087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172" tIns="437388" rIns="78117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a-ES" sz="1600" kern="1200" noProof="0" dirty="0">
              <a:latin typeface="Arial" panose="020B0604020202020204" pitchFamily="34" charset="0"/>
              <a:cs typeface="Arial" panose="020B0604020202020204" pitchFamily="34" charset="0"/>
            </a:rPr>
            <a:t>Primera aparició del terme </a:t>
          </a:r>
          <a:r>
            <a:rPr lang="ca-ES" sz="1600" i="1" kern="1200" noProof="0" dirty="0">
              <a:latin typeface="Arial" panose="020B0604020202020204" pitchFamily="34" charset="0"/>
              <a:cs typeface="Arial" panose="020B0604020202020204" pitchFamily="34" charset="0"/>
            </a:rPr>
            <a:t>desenvolupament sostenible</a:t>
          </a:r>
          <a:endParaRPr lang="ca-ES" sz="16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a-ES" sz="16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Creació de la </a:t>
          </a:r>
          <a:r>
            <a:rPr lang="ca-ES" sz="1600" b="0" i="1" kern="1200" noProof="0" dirty="0">
              <a:latin typeface="Arial" panose="020B0604020202020204" pitchFamily="34" charset="0"/>
              <a:cs typeface="Arial" panose="020B0604020202020204" pitchFamily="34" charset="0"/>
            </a:rPr>
            <a:t>Environmental Protection Agency</a:t>
          </a:r>
          <a:endParaRPr lang="ca-ES" sz="1600" b="0" i="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22847"/>
        <a:ext cx="10065205" cy="1008787"/>
      </dsp:txXfrm>
    </dsp:sp>
    <dsp:sp modelId="{F0152C3C-323E-47AB-9EDD-79541826FF27}">
      <dsp:nvSpPr>
        <dsp:cNvPr id="0" name=""/>
        <dsp:cNvSpPr/>
      </dsp:nvSpPr>
      <dsp:spPr>
        <a:xfrm>
          <a:off x="502768" y="15130"/>
          <a:ext cx="7038762" cy="4176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309" tIns="0" rIns="26630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800" b="1" kern="1200" noProof="0" dirty="0">
              <a:latin typeface="Arial" panose="020B0604020202020204" pitchFamily="34" charset="0"/>
              <a:cs typeface="Arial" panose="020B0604020202020204" pitchFamily="34" charset="0"/>
            </a:rPr>
            <a:t>Any 1969</a:t>
          </a:r>
        </a:p>
      </dsp:txBody>
      <dsp:txXfrm>
        <a:off x="523157" y="35519"/>
        <a:ext cx="6997984" cy="3768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A5AB3-974C-4362-9705-EAEF816ED5EB}">
      <dsp:nvSpPr>
        <dsp:cNvPr id="0" name=""/>
        <dsp:cNvSpPr/>
      </dsp:nvSpPr>
      <dsp:spPr>
        <a:xfrm>
          <a:off x="0" y="119879"/>
          <a:ext cx="10065206" cy="7772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172" tIns="437388" rIns="78117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a-ES" sz="1600" kern="1200" noProof="0" dirty="0">
              <a:latin typeface="Arial" panose="020B0604020202020204" pitchFamily="34" charset="0"/>
              <a:cs typeface="Arial" panose="020B0604020202020204" pitchFamily="34" charset="0"/>
            </a:rPr>
            <a:t>ONU                   </a:t>
          </a:r>
          <a:r>
            <a:rPr lang="ca-ES" sz="160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Comissió Mundial sobre Medi Ambient i Desenvolupament </a:t>
          </a:r>
        </a:p>
      </dsp:txBody>
      <dsp:txXfrm>
        <a:off x="0" y="119879"/>
        <a:ext cx="10065206" cy="777262"/>
      </dsp:txXfrm>
    </dsp:sp>
    <dsp:sp modelId="{F0152C3C-323E-47AB-9EDD-79541826FF27}">
      <dsp:nvSpPr>
        <dsp:cNvPr id="0" name=""/>
        <dsp:cNvSpPr/>
      </dsp:nvSpPr>
      <dsp:spPr>
        <a:xfrm>
          <a:off x="502768" y="12162"/>
          <a:ext cx="7038763" cy="4176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309" tIns="0" rIns="26630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800" b="1" kern="1200" noProof="0" dirty="0">
              <a:latin typeface="Arial" panose="020B0604020202020204" pitchFamily="34" charset="0"/>
              <a:cs typeface="Arial" panose="020B0604020202020204" pitchFamily="34" charset="0"/>
            </a:rPr>
            <a:t>Any 1982</a:t>
          </a:r>
        </a:p>
      </dsp:txBody>
      <dsp:txXfrm>
        <a:off x="523157" y="32551"/>
        <a:ext cx="6997985" cy="3768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A5AB3-974C-4362-9705-EAEF816ED5EB}">
      <dsp:nvSpPr>
        <dsp:cNvPr id="0" name=""/>
        <dsp:cNvSpPr/>
      </dsp:nvSpPr>
      <dsp:spPr>
        <a:xfrm>
          <a:off x="0" y="119879"/>
          <a:ext cx="10065206" cy="7772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172" tIns="437388" rIns="78117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a-ES" sz="1600" kern="1200" noProof="0" dirty="0">
              <a:latin typeface="Arial" panose="020B0604020202020204" pitchFamily="34" charset="0"/>
              <a:cs typeface="Arial" panose="020B0604020202020204" pitchFamily="34" charset="0"/>
            </a:rPr>
            <a:t>Es publica l’informe </a:t>
          </a:r>
          <a:r>
            <a:rPr lang="ca-ES" sz="1600" i="1" kern="1200" noProof="0" dirty="0">
              <a:latin typeface="Arial" panose="020B0604020202020204" pitchFamily="34" charset="0"/>
              <a:cs typeface="Arial" panose="020B0604020202020204" pitchFamily="34" charset="0"/>
            </a:rPr>
            <a:t>Our Common future </a:t>
          </a:r>
          <a:r>
            <a:rPr lang="ca-ES" sz="160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o Informe Brundtland</a:t>
          </a:r>
          <a:r>
            <a:rPr lang="ca-ES" sz="1600" kern="1200" noProof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</dsp:txBody>
      <dsp:txXfrm>
        <a:off x="0" y="119879"/>
        <a:ext cx="10065206" cy="777262"/>
      </dsp:txXfrm>
    </dsp:sp>
    <dsp:sp modelId="{F0152C3C-323E-47AB-9EDD-79541826FF27}">
      <dsp:nvSpPr>
        <dsp:cNvPr id="0" name=""/>
        <dsp:cNvSpPr/>
      </dsp:nvSpPr>
      <dsp:spPr>
        <a:xfrm>
          <a:off x="502768" y="12162"/>
          <a:ext cx="7038763" cy="4176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309" tIns="0" rIns="26630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800" b="1" kern="1200" noProof="0" dirty="0">
              <a:latin typeface="Arial" panose="020B0604020202020204" pitchFamily="34" charset="0"/>
              <a:cs typeface="Arial" panose="020B0604020202020204" pitchFamily="34" charset="0"/>
            </a:rPr>
            <a:t>Any 1987</a:t>
          </a:r>
        </a:p>
      </dsp:txBody>
      <dsp:txXfrm>
        <a:off x="523157" y="32551"/>
        <a:ext cx="6997985" cy="3768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813BE-E631-40C9-8A57-CD918B9A1451}">
      <dsp:nvSpPr>
        <dsp:cNvPr id="0" name=""/>
        <dsp:cNvSpPr/>
      </dsp:nvSpPr>
      <dsp:spPr>
        <a:xfrm rot="21300000">
          <a:off x="24347" y="1563724"/>
          <a:ext cx="7885469" cy="903005"/>
        </a:xfrm>
        <a:prstGeom prst="mathMinus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3A3C0D-5188-4502-A9C7-B9C8DACDBA6B}">
      <dsp:nvSpPr>
        <dsp:cNvPr id="0" name=""/>
        <dsp:cNvSpPr/>
      </dsp:nvSpPr>
      <dsp:spPr>
        <a:xfrm>
          <a:off x="952099" y="201522"/>
          <a:ext cx="2380249" cy="1612181"/>
        </a:xfrm>
        <a:prstGeom prst="down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E1BD9-BAF5-43C4-A65C-1C9DDB5D2E21}">
      <dsp:nvSpPr>
        <dsp:cNvPr id="0" name=""/>
        <dsp:cNvSpPr/>
      </dsp:nvSpPr>
      <dsp:spPr>
        <a:xfrm>
          <a:off x="3313167" y="0"/>
          <a:ext cx="4322812" cy="1692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11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l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050" kern="1200" noProof="0" dirty="0">
              <a:latin typeface="Arial" panose="020B0604020202020204" pitchFamily="34" charset="0"/>
              <a:cs typeface="Arial" panose="020B0604020202020204" pitchFamily="34" charset="0"/>
            </a:rPr>
            <a:t>No conten amb la realitat de les comunitats més vulnerables i aïllades</a:t>
          </a:r>
        </a:p>
        <a:p>
          <a:pPr marL="0" lvl="0" indent="0" algn="l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050" kern="1200" noProof="0" dirty="0">
              <a:latin typeface="Arial" panose="020B0604020202020204" pitchFamily="34" charset="0"/>
              <a:cs typeface="Arial" panose="020B0604020202020204" pitchFamily="34" charset="0"/>
            </a:rPr>
            <a:t>Treballar les metes només als països en desenvolupament</a:t>
          </a:r>
        </a:p>
        <a:p>
          <a:pPr marL="0" lvl="0" indent="0" algn="l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050" kern="1200" noProof="0" dirty="0">
              <a:latin typeface="Arial" panose="020B0604020202020204" pitchFamily="34" charset="0"/>
              <a:cs typeface="Arial" panose="020B0604020202020204" pitchFamily="34" charset="0"/>
            </a:rPr>
            <a:t>Compromís a nivell mundial</a:t>
          </a:r>
        </a:p>
        <a:p>
          <a:pPr marL="0" lvl="0" indent="0" algn="l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050" kern="1200" noProof="0" dirty="0">
              <a:latin typeface="Arial" panose="020B0604020202020204" pitchFamily="34" charset="0"/>
              <a:cs typeface="Arial" panose="020B0604020202020204" pitchFamily="34" charset="0"/>
            </a:rPr>
            <a:t>8 objectius i 18 metes</a:t>
          </a:r>
          <a:endParaRPr lang="es-ES" sz="105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13167" y="0"/>
        <a:ext cx="4322812" cy="1692790"/>
      </dsp:txXfrm>
    </dsp:sp>
    <dsp:sp modelId="{E1FDB209-DD65-4FB4-BFA8-2207FFFC8AE9}">
      <dsp:nvSpPr>
        <dsp:cNvPr id="0" name=""/>
        <dsp:cNvSpPr/>
      </dsp:nvSpPr>
      <dsp:spPr>
        <a:xfrm>
          <a:off x="4728647" y="2208567"/>
          <a:ext cx="2647622" cy="1604169"/>
        </a:xfrm>
        <a:prstGeom prst="up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76B87-9175-4FBC-A042-4FDBE551B3FD}">
      <dsp:nvSpPr>
        <dsp:cNvPr id="0" name=""/>
        <dsp:cNvSpPr/>
      </dsp:nvSpPr>
      <dsp:spPr>
        <a:xfrm>
          <a:off x="0" y="2315894"/>
          <a:ext cx="4650944" cy="1692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11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r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050" kern="1200" noProof="0" dirty="0">
              <a:latin typeface="Arial" panose="020B0604020202020204" pitchFamily="34" charset="0"/>
              <a:cs typeface="Arial" panose="020B0604020202020204" pitchFamily="34" charset="0"/>
            </a:rPr>
            <a:t>Més paràmetres que reflecteixen millor la realitat</a:t>
          </a:r>
        </a:p>
        <a:p>
          <a:pPr marL="0" lvl="0" indent="0" algn="r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050" kern="1200" noProof="0" dirty="0">
              <a:latin typeface="Arial" panose="020B0604020202020204" pitchFamily="34" charset="0"/>
              <a:cs typeface="Arial" panose="020B0604020202020204" pitchFamily="34" charset="0"/>
            </a:rPr>
            <a:t>Interconnexió entre els problemes: tots els països implicats</a:t>
          </a:r>
        </a:p>
        <a:p>
          <a:pPr marL="0" lvl="0" indent="0" algn="r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050" kern="1200" noProof="0" dirty="0">
              <a:latin typeface="Arial" panose="020B0604020202020204" pitchFamily="34" charset="0"/>
              <a:cs typeface="Arial" panose="020B0604020202020204" pitchFamily="34" charset="0"/>
            </a:rPr>
            <a:t>Compromís només de certs països</a:t>
          </a:r>
        </a:p>
        <a:p>
          <a:pPr marL="0" lvl="0" indent="0" algn="r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050" kern="1200" noProof="0" dirty="0">
              <a:latin typeface="Arial" panose="020B0604020202020204" pitchFamily="34" charset="0"/>
              <a:cs typeface="Arial" panose="020B0604020202020204" pitchFamily="34" charset="0"/>
            </a:rPr>
            <a:t>17 objectius i 169 metes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315894"/>
        <a:ext cx="4650944" cy="16927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CF1DC-DA71-4F56-BADE-143207A676BF}">
      <dsp:nvSpPr>
        <dsp:cNvPr id="0" name=""/>
        <dsp:cNvSpPr/>
      </dsp:nvSpPr>
      <dsp:spPr>
        <a:xfrm>
          <a:off x="-779128" y="0"/>
          <a:ext cx="3631746" cy="363174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055CD-7B00-4331-A697-CADF567F5DBD}">
      <dsp:nvSpPr>
        <dsp:cNvPr id="0" name=""/>
        <dsp:cNvSpPr/>
      </dsp:nvSpPr>
      <dsp:spPr>
        <a:xfrm>
          <a:off x="1096395" y="0"/>
          <a:ext cx="8837159" cy="36317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000" kern="1200" noProof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rPr>
            <a:t>Boscos</a:t>
          </a:r>
          <a:endParaRPr lang="ca-ES" sz="3600" kern="1200" noProof="0" dirty="0">
            <a:solidFill>
              <a:schemeClr val="accent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96395" y="0"/>
        <a:ext cx="4418579" cy="1089526"/>
      </dsp:txXfrm>
    </dsp:sp>
    <dsp:sp modelId="{C5E39533-512C-46FF-AC69-338C06A59D44}">
      <dsp:nvSpPr>
        <dsp:cNvPr id="0" name=""/>
        <dsp:cNvSpPr/>
      </dsp:nvSpPr>
      <dsp:spPr>
        <a:xfrm>
          <a:off x="-143571" y="1089526"/>
          <a:ext cx="2360632" cy="2360632"/>
        </a:xfrm>
        <a:prstGeom prst="pie">
          <a:avLst>
            <a:gd name="adj1" fmla="val 5400000"/>
            <a:gd name="adj2" fmla="val 16200000"/>
          </a:avLst>
        </a:prstGeom>
        <a:solidFill>
          <a:schemeClr val="accent2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22BE0-5CA2-482F-BE08-88816DAE8872}">
      <dsp:nvSpPr>
        <dsp:cNvPr id="0" name=""/>
        <dsp:cNvSpPr/>
      </dsp:nvSpPr>
      <dsp:spPr>
        <a:xfrm>
          <a:off x="1086277" y="1078643"/>
          <a:ext cx="8857396" cy="23606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000" kern="1200" noProof="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rPr>
            <a:t>Desertificació</a:t>
          </a:r>
          <a:endParaRPr lang="ca-ES" sz="3600" kern="1200" noProof="0" dirty="0">
            <a:solidFill>
              <a:schemeClr val="accent2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86277" y="1078643"/>
        <a:ext cx="4428698" cy="1089522"/>
      </dsp:txXfrm>
    </dsp:sp>
    <dsp:sp modelId="{37CF89F3-61D3-4C69-8D7E-B73FEE6C94A8}">
      <dsp:nvSpPr>
        <dsp:cNvPr id="0" name=""/>
        <dsp:cNvSpPr/>
      </dsp:nvSpPr>
      <dsp:spPr>
        <a:xfrm>
          <a:off x="491983" y="2179048"/>
          <a:ext cx="1089522" cy="1089522"/>
        </a:xfrm>
        <a:prstGeom prst="pie">
          <a:avLst>
            <a:gd name="adj1" fmla="val 5400000"/>
            <a:gd name="adj2" fmla="val 16200000"/>
          </a:avLst>
        </a:prstGeom>
        <a:solidFill>
          <a:schemeClr val="accent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C08C95-2F73-4778-A32D-F9FA4E8436EC}">
      <dsp:nvSpPr>
        <dsp:cNvPr id="0" name=""/>
        <dsp:cNvSpPr/>
      </dsp:nvSpPr>
      <dsp:spPr>
        <a:xfrm>
          <a:off x="1096395" y="2179048"/>
          <a:ext cx="8837159" cy="10895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000" kern="1200" noProof="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rPr>
            <a:t>Diversitat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000" kern="1200" noProof="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rPr>
            <a:t>biològica</a:t>
          </a:r>
        </a:p>
      </dsp:txBody>
      <dsp:txXfrm>
        <a:off x="1096395" y="2179048"/>
        <a:ext cx="4418579" cy="1089522"/>
      </dsp:txXfrm>
    </dsp:sp>
    <dsp:sp modelId="{FC7DF5E6-26AD-4EA2-AE9D-523E233FE05D}">
      <dsp:nvSpPr>
        <dsp:cNvPr id="0" name=""/>
        <dsp:cNvSpPr/>
      </dsp:nvSpPr>
      <dsp:spPr>
        <a:xfrm>
          <a:off x="2652729" y="10884"/>
          <a:ext cx="7313058" cy="1089526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a-ES" sz="1400" kern="120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Mitjà de vida de 1600 milions de persones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a-ES" sz="1400" kern="120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Habiten més del 80% de les espècies terrestres</a:t>
          </a:r>
        </a:p>
      </dsp:txBody>
      <dsp:txXfrm>
        <a:off x="2652729" y="10884"/>
        <a:ext cx="7313058" cy="1089526"/>
      </dsp:txXfrm>
    </dsp:sp>
    <dsp:sp modelId="{E2F7ADEC-5E31-4DEC-9B0F-0752E1E1293B}">
      <dsp:nvSpPr>
        <dsp:cNvPr id="0" name=""/>
        <dsp:cNvSpPr/>
      </dsp:nvSpPr>
      <dsp:spPr>
        <a:xfrm>
          <a:off x="2659689" y="1078511"/>
          <a:ext cx="7535091" cy="1089522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a-ES" sz="1400" kern="120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El 52% de la terra emprada per a l’agricultura es veu afectada per la degradació del sòl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a-ES" sz="1400" kern="120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La degradació de la terra afecta a 1500 milions de persones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a-ES" sz="1400" kern="120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Cada any es perden 12 milions ha com a conseqüència de la desertificació</a:t>
          </a:r>
        </a:p>
      </dsp:txBody>
      <dsp:txXfrm>
        <a:off x="2659689" y="1078511"/>
        <a:ext cx="7535091" cy="1089522"/>
      </dsp:txXfrm>
    </dsp:sp>
    <dsp:sp modelId="{651DB380-AE0A-4FA5-8CF6-A05C9E4A498D}">
      <dsp:nvSpPr>
        <dsp:cNvPr id="0" name=""/>
        <dsp:cNvSpPr/>
      </dsp:nvSpPr>
      <dsp:spPr>
        <a:xfrm>
          <a:off x="2679572" y="2179048"/>
          <a:ext cx="7298521" cy="1089522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a-ES" sz="1400" kern="120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De les 8300 races animals conegudes, el 8% estan extingides i el 22% en perill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a-ES" sz="1400" kern="120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De les més de 80000 espècies forestals, menys de l’1% s’ha estudiat pel seu ús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a-ES" sz="1400" kern="120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Més del 80% de l’alimentació humana es composa per plantes</a:t>
          </a:r>
        </a:p>
      </dsp:txBody>
      <dsp:txXfrm>
        <a:off x="2679572" y="2179048"/>
        <a:ext cx="7298521" cy="108952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F51F7-6801-432C-88AA-494A6A601C1A}">
      <dsp:nvSpPr>
        <dsp:cNvPr id="0" name=""/>
        <dsp:cNvSpPr/>
      </dsp:nvSpPr>
      <dsp:spPr>
        <a:xfrm rot="10800000">
          <a:off x="193708" y="1527"/>
          <a:ext cx="5679275" cy="9377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3533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Coses que </a:t>
          </a:r>
          <a:r>
            <a:rPr lang="es-ES" sz="1800" kern="1200" dirty="0" err="1"/>
            <a:t>fer</a:t>
          </a:r>
          <a:r>
            <a:rPr lang="es-ES" sz="1800" kern="1200" dirty="0"/>
            <a:t> des del </a:t>
          </a:r>
          <a:r>
            <a:rPr lang="es-ES" sz="1800" kern="1200" dirty="0" err="1"/>
            <a:t>sofà</a:t>
          </a:r>
          <a:endParaRPr lang="es-ES" sz="1800" kern="1200" dirty="0"/>
        </a:p>
      </dsp:txBody>
      <dsp:txXfrm rot="10800000">
        <a:off x="428151" y="1527"/>
        <a:ext cx="5444832" cy="937774"/>
      </dsp:txXfrm>
    </dsp:sp>
    <dsp:sp modelId="{477A0167-57E7-415F-83FE-76399B43D4D7}">
      <dsp:nvSpPr>
        <dsp:cNvPr id="0" name=""/>
        <dsp:cNvSpPr/>
      </dsp:nvSpPr>
      <dsp:spPr>
        <a:xfrm>
          <a:off x="547283" y="1527"/>
          <a:ext cx="937774" cy="93777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483882-001F-4988-90CE-676C2E931E7B}">
      <dsp:nvSpPr>
        <dsp:cNvPr id="0" name=""/>
        <dsp:cNvSpPr/>
      </dsp:nvSpPr>
      <dsp:spPr>
        <a:xfrm rot="10800000">
          <a:off x="193708" y="1219235"/>
          <a:ext cx="5679275" cy="9377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3533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Coses que </a:t>
          </a:r>
          <a:r>
            <a:rPr lang="es-ES" sz="1800" kern="1200" dirty="0" err="1"/>
            <a:t>fer</a:t>
          </a:r>
          <a:r>
            <a:rPr lang="es-ES" sz="1800" kern="1200" dirty="0"/>
            <a:t> des de casa</a:t>
          </a:r>
        </a:p>
      </dsp:txBody>
      <dsp:txXfrm rot="10800000">
        <a:off x="428151" y="1219235"/>
        <a:ext cx="5444832" cy="937774"/>
      </dsp:txXfrm>
    </dsp:sp>
    <dsp:sp modelId="{B7EA9DDA-8601-40C0-99D8-8F50E6225738}">
      <dsp:nvSpPr>
        <dsp:cNvPr id="0" name=""/>
        <dsp:cNvSpPr/>
      </dsp:nvSpPr>
      <dsp:spPr>
        <a:xfrm>
          <a:off x="547283" y="1219235"/>
          <a:ext cx="937774" cy="93777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2FAF8-92D4-467F-B2DB-AC967CA45373}">
      <dsp:nvSpPr>
        <dsp:cNvPr id="0" name=""/>
        <dsp:cNvSpPr/>
      </dsp:nvSpPr>
      <dsp:spPr>
        <a:xfrm rot="10800000">
          <a:off x="184913" y="2436943"/>
          <a:ext cx="5696865" cy="9377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3533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Coses que </a:t>
          </a:r>
          <a:r>
            <a:rPr lang="es-ES" sz="1800" kern="1200" dirty="0" err="1"/>
            <a:t>fer</a:t>
          </a:r>
          <a:r>
            <a:rPr lang="es-ES" sz="1800" kern="1200" dirty="0"/>
            <a:t> des de </a:t>
          </a:r>
          <a:r>
            <a:rPr lang="es-ES" sz="1800" kern="1200" dirty="0" err="1"/>
            <a:t>fora</a:t>
          </a:r>
          <a:r>
            <a:rPr lang="es-ES" sz="1800" kern="1200" dirty="0"/>
            <a:t> de casa</a:t>
          </a:r>
        </a:p>
      </dsp:txBody>
      <dsp:txXfrm rot="10800000">
        <a:off x="419356" y="2436943"/>
        <a:ext cx="5462422" cy="937774"/>
      </dsp:txXfrm>
    </dsp:sp>
    <dsp:sp modelId="{E1053FBE-11C3-4F6F-AD11-A9C1DFA361CB}">
      <dsp:nvSpPr>
        <dsp:cNvPr id="0" name=""/>
        <dsp:cNvSpPr/>
      </dsp:nvSpPr>
      <dsp:spPr>
        <a:xfrm>
          <a:off x="547283" y="2436943"/>
          <a:ext cx="937774" cy="93777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o0HjIBDB1QY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diagramLayout" Target="../diagrams/layout7.xml"/><Relationship Id="rId7" Type="http://schemas.openxmlformats.org/officeDocument/2006/relationships/image" Target="../media/image11.jpg"/><Relationship Id="rId12" Type="http://schemas.openxmlformats.org/officeDocument/2006/relationships/image" Target="../media/image16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openxmlformats.org/officeDocument/2006/relationships/image" Target="../media/image15.jpeg"/><Relationship Id="rId5" Type="http://schemas.openxmlformats.org/officeDocument/2006/relationships/diagramColors" Target="../diagrams/colors7.xml"/><Relationship Id="rId10" Type="http://schemas.openxmlformats.org/officeDocument/2006/relationships/image" Target="../media/image14.jpe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151229"/>
            <a:ext cx="10993549" cy="1475013"/>
          </a:xfrm>
        </p:spPr>
        <p:txBody>
          <a:bodyPr>
            <a:normAutofit/>
          </a:bodyPr>
          <a:lstStyle/>
          <a:p>
            <a:r>
              <a:rPr lang="ca-ES" sz="3200" dirty="0">
                <a:latin typeface="Arial" panose="020B0604020202020204" pitchFamily="34" charset="0"/>
                <a:cs typeface="Arial" panose="020B0604020202020204" pitchFamily="34" charset="0"/>
              </a:rPr>
              <a:t>Objectius de desenvolupament sostenible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626242"/>
            <a:ext cx="10993546" cy="459524"/>
          </a:xfrm>
        </p:spPr>
        <p:txBody>
          <a:bodyPr/>
          <a:lstStyle/>
          <a:p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Objectiu 15: gestionar de manera sostenible els boscos i lluitar contra la desertificació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7644557" y="4863048"/>
            <a:ext cx="382772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a-E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Pere Blanch Ramirez</a:t>
            </a:r>
          </a:p>
          <a:p>
            <a:pPr algn="r"/>
            <a:r>
              <a:rPr lang="ca-E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Enric Codina Casals</a:t>
            </a:r>
          </a:p>
          <a:p>
            <a:pPr algn="r"/>
            <a:r>
              <a:rPr lang="ca-E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Dídac Figueras Miró</a:t>
            </a:r>
          </a:p>
          <a:p>
            <a:pPr algn="r"/>
            <a:r>
              <a:rPr lang="ca-E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Ferran Pérez Anton</a:t>
            </a:r>
          </a:p>
          <a:p>
            <a:pPr algn="r"/>
            <a:r>
              <a:rPr lang="ca-E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Fernando Rivas Molinero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021"/>
            <a:ext cx="7772416" cy="165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0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ALTRES ENTITATS QUE HI COL·LABOREN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510305" y="1876618"/>
            <a:ext cx="8219910" cy="15982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sz="1600">
                <a:latin typeface="Arial" panose="020B0604020202020204" pitchFamily="34" charset="0"/>
                <a:cs typeface="Arial" panose="020B0604020202020204" pitchFamily="34" charset="0"/>
              </a:rPr>
              <a:t>ODS                   Prioritats desenvolupament sostenible</a:t>
            </a:r>
          </a:p>
          <a:p>
            <a:r>
              <a:rPr lang="ca-ES" sz="1600">
                <a:latin typeface="Arial" panose="020B0604020202020204" pitchFamily="34" charset="0"/>
                <a:cs typeface="Arial" panose="020B0604020202020204" pitchFamily="34" charset="0"/>
              </a:rPr>
              <a:t>Beneficis per les empreses</a:t>
            </a:r>
          </a:p>
          <a:p>
            <a:r>
              <a:rPr lang="ca-ES" sz="1600">
                <a:latin typeface="Arial" panose="020B0604020202020204" pitchFamily="34" charset="0"/>
                <a:cs typeface="Arial" panose="020B0604020202020204" pitchFamily="34" charset="0"/>
              </a:rPr>
              <a:t>Dos vies d’ajuda:</a:t>
            </a:r>
            <a:endParaRPr lang="ca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lecha: a la derecha 4"/>
          <p:cNvSpPr/>
          <p:nvPr/>
        </p:nvSpPr>
        <p:spPr>
          <a:xfrm>
            <a:off x="2511231" y="2166172"/>
            <a:ext cx="711600" cy="22430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780892" y="3798976"/>
            <a:ext cx="1621527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SDG </a:t>
            </a:r>
            <a:r>
              <a:rPr lang="es-ES" sz="16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Compass</a:t>
            </a:r>
            <a:endParaRPr lang="es-ES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882055" y="3660475"/>
            <a:ext cx="5222630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Fons </a:t>
            </a:r>
            <a:r>
              <a:rPr lang="es-ES" sz="16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dels</a:t>
            </a:r>
            <a:r>
              <a:rPr lang="es-ES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Objectius</a:t>
            </a:r>
            <a:r>
              <a:rPr lang="es-ES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sz="16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Desenvolupament</a:t>
            </a:r>
            <a:r>
              <a:rPr lang="es-ES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Sostenible (SDGF)</a:t>
            </a:r>
          </a:p>
        </p:txBody>
      </p:sp>
      <p:sp>
        <p:nvSpPr>
          <p:cNvPr id="8" name="Flecha: hacia abajo 7"/>
          <p:cNvSpPr/>
          <p:nvPr/>
        </p:nvSpPr>
        <p:spPr>
          <a:xfrm>
            <a:off x="2253703" y="4438828"/>
            <a:ext cx="496316" cy="70338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hacia abajo 8"/>
          <p:cNvSpPr/>
          <p:nvPr/>
        </p:nvSpPr>
        <p:spPr>
          <a:xfrm>
            <a:off x="8245212" y="4458649"/>
            <a:ext cx="496316" cy="70338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1464369" y="5233819"/>
            <a:ext cx="2074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600" dirty="0">
                <a:latin typeface="Arial" panose="020B0604020202020204" pitchFamily="34" charset="0"/>
                <a:cs typeface="Arial" panose="020B0604020202020204" pitchFamily="34" charset="0"/>
              </a:rPr>
              <a:t>Alinear estratègies, mesurar i gestionar contribució als ODS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7011754" y="5243011"/>
            <a:ext cx="296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Financiació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per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projectes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Tres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grans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àrees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temàtiques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347697" y="6145796"/>
            <a:ext cx="2145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Erradicació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pobresa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7538956" y="6022333"/>
            <a:ext cx="2145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Seguretat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alimentària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nutrició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9730215" y="6139559"/>
            <a:ext cx="2145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Aigua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sanejament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errar llave 14"/>
          <p:cNvSpPr/>
          <p:nvPr/>
        </p:nvSpPr>
        <p:spPr>
          <a:xfrm rot="16200000">
            <a:off x="8429235" y="3039068"/>
            <a:ext cx="128271" cy="599724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4508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0HjIBDB1QY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52524" y="848793"/>
            <a:ext cx="10368619" cy="57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0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Marcador de conteni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5227688"/>
              </p:ext>
            </p:extLst>
          </p:nvPr>
        </p:nvGraphicFramePr>
        <p:xfrm>
          <a:off x="581023" y="5460840"/>
          <a:ext cx="10065206" cy="909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ANTECEDENTS HISTÒRICS</a:t>
            </a:r>
          </a:p>
        </p:txBody>
      </p:sp>
      <p:graphicFrame>
        <p:nvGraphicFramePr>
          <p:cNvPr id="3" name="Marcador de conteni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6944884"/>
              </p:ext>
            </p:extLst>
          </p:nvPr>
        </p:nvGraphicFramePr>
        <p:xfrm>
          <a:off x="581024" y="2042011"/>
          <a:ext cx="10065205" cy="1146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Marcador de conteni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9825278"/>
              </p:ext>
            </p:extLst>
          </p:nvPr>
        </p:nvGraphicFramePr>
        <p:xfrm>
          <a:off x="581023" y="3339928"/>
          <a:ext cx="10065206" cy="909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7" name="Conector recto de flecha 6"/>
          <p:cNvCxnSpPr/>
          <p:nvPr/>
        </p:nvCxnSpPr>
        <p:spPr>
          <a:xfrm>
            <a:off x="2117399" y="4005183"/>
            <a:ext cx="808075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" name="Marcador de conteni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6936468"/>
              </p:ext>
            </p:extLst>
          </p:nvPr>
        </p:nvGraphicFramePr>
        <p:xfrm>
          <a:off x="581023" y="4400384"/>
          <a:ext cx="10065206" cy="909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cxnSp>
        <p:nvCxnSpPr>
          <p:cNvPr id="13" name="Conector recto 12"/>
          <p:cNvCxnSpPr>
            <a:cxnSpLocks/>
          </p:cNvCxnSpPr>
          <p:nvPr/>
        </p:nvCxnSpPr>
        <p:spPr>
          <a:xfrm>
            <a:off x="8434149" y="3999360"/>
            <a:ext cx="76377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cxnSpLocks/>
          </p:cNvCxnSpPr>
          <p:nvPr/>
        </p:nvCxnSpPr>
        <p:spPr>
          <a:xfrm>
            <a:off x="9197921" y="3999360"/>
            <a:ext cx="0" cy="99516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cxnSpLocks/>
          </p:cNvCxnSpPr>
          <p:nvPr/>
        </p:nvCxnSpPr>
        <p:spPr>
          <a:xfrm flipH="1">
            <a:off x="7286085" y="5017792"/>
            <a:ext cx="1911836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4794160" y="6122835"/>
            <a:ext cx="808075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8017708" y="4701147"/>
            <a:ext cx="1402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400" i="1" dirty="0">
                <a:latin typeface="Arial" panose="020B0604020202020204" pitchFamily="34" charset="0"/>
                <a:cs typeface="Arial" panose="020B0604020202020204" pitchFamily="34" charset="0"/>
              </a:rPr>
              <a:t>desenvolupa</a:t>
            </a:r>
          </a:p>
        </p:txBody>
      </p:sp>
    </p:spTree>
    <p:extLst>
      <p:ext uri="{BB962C8B-B14F-4D97-AF65-F5344CB8AC3E}">
        <p14:creationId xmlns:p14="http://schemas.microsoft.com/office/powerpoint/2010/main" val="157288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>
        <p:bldAsOne/>
      </p:bldGraphic>
      <p:bldGraphic spid="3" grpId="0">
        <p:bldAsOne/>
      </p:bldGraphic>
      <p:bldGraphic spid="6" grpId="0">
        <p:bldAsOne/>
      </p:bldGraphic>
      <p:bldGraphic spid="9" grpId="0">
        <p:bldAsOne/>
      </p:bldGraphic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/>
          <a:srcRect l="16065" t="2141" r="15619" b="2835"/>
          <a:stretch/>
        </p:blipFill>
        <p:spPr>
          <a:xfrm>
            <a:off x="3376350" y="3235602"/>
            <a:ext cx="2597943" cy="228381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El desenvolupament sostenible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803697"/>
            <a:ext cx="5393101" cy="432944"/>
          </a:xfrm>
        </p:spPr>
        <p:txBody>
          <a:bodyPr/>
          <a:lstStyle/>
          <a:p>
            <a:r>
              <a:rPr lang="ca-ES" sz="1800" dirty="0">
                <a:latin typeface="Arial" panose="020B0604020202020204" pitchFamily="34" charset="0"/>
                <a:cs typeface="Arial" panose="020B0604020202020204" pitchFamily="34" charset="0"/>
              </a:rPr>
              <a:t>Els tres pilars del desenvolupament sostenible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81193" y="3340270"/>
            <a:ext cx="5393100" cy="293499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ca-ES" sz="1600" i="1" dirty="0">
                <a:latin typeface="Arial" panose="020B0604020202020204" pitchFamily="34" charset="0"/>
                <a:cs typeface="Arial" panose="020B0604020202020204" pitchFamily="34" charset="0"/>
              </a:rPr>
              <a:t>Sostenibilitat econòmica</a:t>
            </a:r>
          </a:p>
          <a:p>
            <a:pPr>
              <a:lnSpc>
                <a:spcPct val="200000"/>
              </a:lnSpc>
            </a:pPr>
            <a:r>
              <a:rPr lang="ca-ES" sz="1600" i="1" dirty="0">
                <a:latin typeface="Arial" panose="020B0604020202020204" pitchFamily="34" charset="0"/>
                <a:cs typeface="Arial" panose="020B0604020202020204" pitchFamily="34" charset="0"/>
              </a:rPr>
              <a:t>Sostenibilitat social</a:t>
            </a:r>
          </a:p>
          <a:p>
            <a:pPr>
              <a:lnSpc>
                <a:spcPct val="200000"/>
              </a:lnSpc>
            </a:pPr>
            <a:r>
              <a:rPr lang="ca-ES" sz="1600" i="1" dirty="0">
                <a:latin typeface="Arial" panose="020B0604020202020204" pitchFamily="34" charset="0"/>
                <a:cs typeface="Arial" panose="020B0604020202020204" pitchFamily="34" charset="0"/>
              </a:rPr>
              <a:t>Sostenibilitat ambiental</a:t>
            </a:r>
          </a:p>
          <a:p>
            <a:endParaRPr lang="ca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217708" y="2803697"/>
            <a:ext cx="5393099" cy="431905"/>
          </a:xfrm>
        </p:spPr>
        <p:txBody>
          <a:bodyPr/>
          <a:lstStyle/>
          <a:p>
            <a:r>
              <a:rPr lang="ca-ES" sz="1800" dirty="0">
                <a:latin typeface="Arial" panose="020B0604020202020204" pitchFamily="34" charset="0"/>
                <a:cs typeface="Arial" panose="020B0604020202020204" pitchFamily="34" charset="0"/>
              </a:rPr>
              <a:t>Limitació dels recursos naturals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217707" y="3334455"/>
            <a:ext cx="5495321" cy="2934999"/>
          </a:xfrm>
        </p:spPr>
        <p:txBody>
          <a:bodyPr>
            <a:normAutofit/>
          </a:bodyPr>
          <a:lstStyle/>
          <a:p>
            <a:pPr algn="just"/>
            <a:r>
              <a:rPr lang="ca-ES" sz="1600" dirty="0">
                <a:latin typeface="Arial" panose="020B0604020202020204" pitchFamily="34" charset="0"/>
                <a:cs typeface="Arial" panose="020B0604020202020204" pitchFamily="34" charset="0"/>
              </a:rPr>
              <a:t>Cap recurs renovable s’ha d’utilitzar a un ritme superior de la seva generació</a:t>
            </a:r>
          </a:p>
          <a:p>
            <a:pPr algn="just"/>
            <a:r>
              <a:rPr lang="ca-ES" sz="1600" dirty="0">
                <a:latin typeface="Arial" panose="020B0604020202020204" pitchFamily="34" charset="0"/>
                <a:cs typeface="Arial" panose="020B0604020202020204" pitchFamily="34" charset="0"/>
              </a:rPr>
              <a:t>Cap contaminant s’ha de produir a un ritme superior al que pugui ser reciclat</a:t>
            </a:r>
          </a:p>
          <a:p>
            <a:pPr algn="just"/>
            <a:r>
              <a:rPr lang="ca-ES" sz="1600" dirty="0">
                <a:latin typeface="Arial" panose="020B0604020202020204" pitchFamily="34" charset="0"/>
                <a:cs typeface="Arial" panose="020B0604020202020204" pitchFamily="34" charset="0"/>
              </a:rPr>
              <a:t>Cap recurs no renovable s’ha d’aprofitar a major velocitat de la necessària per substituir-lo</a:t>
            </a:r>
          </a:p>
        </p:txBody>
      </p:sp>
      <p:sp>
        <p:nvSpPr>
          <p:cNvPr id="8" name="Marcador de contenido 3"/>
          <p:cNvSpPr txBox="1">
            <a:spLocks/>
          </p:cNvSpPr>
          <p:nvPr/>
        </p:nvSpPr>
        <p:spPr>
          <a:xfrm>
            <a:off x="581193" y="3443899"/>
            <a:ext cx="5393100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ca-ES" dirty="0"/>
          </a:p>
        </p:txBody>
      </p:sp>
      <p:sp>
        <p:nvSpPr>
          <p:cNvPr id="9" name="Marcador de texto 4"/>
          <p:cNvSpPr txBox="1">
            <a:spLocks/>
          </p:cNvSpPr>
          <p:nvPr/>
        </p:nvSpPr>
        <p:spPr>
          <a:xfrm>
            <a:off x="6523735" y="2786897"/>
            <a:ext cx="5087073" cy="5533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a-ES" dirty="0"/>
          </a:p>
        </p:txBody>
      </p:sp>
      <p:sp>
        <p:nvSpPr>
          <p:cNvPr id="10" name="Marcador de contenido 5"/>
          <p:cNvSpPr txBox="1">
            <a:spLocks/>
          </p:cNvSpPr>
          <p:nvPr/>
        </p:nvSpPr>
        <p:spPr>
          <a:xfrm>
            <a:off x="6217709" y="3462057"/>
            <a:ext cx="5393100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a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81191" y="2215265"/>
            <a:ext cx="389391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a-E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Què és el desenvolupament sostenible?                                 </a:t>
            </a:r>
            <a:endParaRPr lang="ca-ES" sz="1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4475102" y="2392325"/>
            <a:ext cx="14991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cxnSpLocks/>
          </p:cNvCxnSpPr>
          <p:nvPr/>
        </p:nvCxnSpPr>
        <p:spPr>
          <a:xfrm>
            <a:off x="6095998" y="2786897"/>
            <a:ext cx="0" cy="27325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errar llave 19"/>
          <p:cNvSpPr/>
          <p:nvPr/>
        </p:nvSpPr>
        <p:spPr>
          <a:xfrm rot="5400000">
            <a:off x="6059847" y="227721"/>
            <a:ext cx="72302" cy="1102961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1" name="CuadroTexto 20"/>
          <p:cNvSpPr txBox="1"/>
          <p:nvPr/>
        </p:nvSpPr>
        <p:spPr>
          <a:xfrm>
            <a:off x="4727077" y="5845740"/>
            <a:ext cx="285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canvi de mentalitat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058141" y="2215265"/>
            <a:ext cx="30091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a-E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Informe Brundtland de 1987 </a:t>
            </a:r>
          </a:p>
        </p:txBody>
      </p:sp>
    </p:spTree>
    <p:extLst>
      <p:ext uri="{BB962C8B-B14F-4D97-AF65-F5344CB8AC3E}">
        <p14:creationId xmlns:p14="http://schemas.microsoft.com/office/powerpoint/2010/main" val="171002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11" grpId="0"/>
      <p:bldP spid="20" grpId="0" animBg="1"/>
      <p:bldP spid="21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Objectius de desenvolupament sostenible (ODS)</a:t>
            </a:r>
          </a:p>
        </p:txBody>
      </p:sp>
      <p:graphicFrame>
        <p:nvGraphicFramePr>
          <p:cNvPr id="24" name="Diagrama 23"/>
          <p:cNvGraphicFramePr/>
          <p:nvPr>
            <p:extLst>
              <p:ext uri="{D42A27DB-BD31-4B8C-83A1-F6EECF244321}">
                <p14:modId xmlns:p14="http://schemas.microsoft.com/office/powerpoint/2010/main" val="1150920733"/>
              </p:ext>
            </p:extLst>
          </p:nvPr>
        </p:nvGraphicFramePr>
        <p:xfrm>
          <a:off x="4127205" y="2505391"/>
          <a:ext cx="7934165" cy="4030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Rectángulo 24"/>
          <p:cNvSpPr/>
          <p:nvPr/>
        </p:nvSpPr>
        <p:spPr>
          <a:xfrm>
            <a:off x="9590841" y="5242893"/>
            <a:ext cx="11969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ODS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5628442" y="3084851"/>
            <a:ext cx="12839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ODM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6449725" y="2136059"/>
            <a:ext cx="390259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a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Diferències entre els ODS i els ODM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820730" y="2136059"/>
            <a:ext cx="3619824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ca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 2030</a:t>
            </a:r>
          </a:p>
          <a:p>
            <a:pPr algn="ctr"/>
            <a:r>
              <a:rPr lang="ca-E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al Desenvolupament Sostenible</a:t>
            </a:r>
          </a:p>
        </p:txBody>
      </p:sp>
      <p:cxnSp>
        <p:nvCxnSpPr>
          <p:cNvPr id="35" name="Conector recto de flecha 34"/>
          <p:cNvCxnSpPr>
            <a:cxnSpLocks/>
            <a:stCxn id="31" idx="2"/>
          </p:cNvCxnSpPr>
          <p:nvPr/>
        </p:nvCxnSpPr>
        <p:spPr>
          <a:xfrm>
            <a:off x="2630642" y="2720834"/>
            <a:ext cx="3068" cy="538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730" y="3408017"/>
            <a:ext cx="3619824" cy="2481208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659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  <p:bldP spid="25" grpId="0"/>
      <p:bldP spid="27" grpId="0"/>
      <p:bldP spid="28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LLISTAT D’OBJECTIUS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914" b="52878"/>
          <a:stretch/>
        </p:blipFill>
        <p:spPr>
          <a:xfrm>
            <a:off x="581192" y="2406743"/>
            <a:ext cx="9271873" cy="994410"/>
          </a:xfrm>
          <a:prstGeom prst="rect">
            <a:avLst/>
          </a:prstGeom>
        </p:spPr>
      </p:pic>
      <p:pic>
        <p:nvPicPr>
          <p:cNvPr id="6" name="Marcador de contenido 4"/>
          <p:cNvPicPr>
            <a:picLocks noChangeAspect="1"/>
          </p:cNvPicPr>
          <p:nvPr/>
        </p:nvPicPr>
        <p:blipFill rotWithShape="1">
          <a:blip r:embed="rId2"/>
          <a:srcRect t="71075" b="3137"/>
          <a:stretch/>
        </p:blipFill>
        <p:spPr>
          <a:xfrm>
            <a:off x="581192" y="5071389"/>
            <a:ext cx="9271873" cy="1017270"/>
          </a:xfrm>
          <a:prstGeom prst="rect">
            <a:avLst/>
          </a:prstGeom>
        </p:spPr>
      </p:pic>
      <p:pic>
        <p:nvPicPr>
          <p:cNvPr id="7" name="Marcador de contenido 4"/>
          <p:cNvPicPr>
            <a:picLocks noChangeAspect="1"/>
          </p:cNvPicPr>
          <p:nvPr/>
        </p:nvPicPr>
        <p:blipFill rotWithShape="1">
          <a:blip r:embed="rId2"/>
          <a:srcRect t="46350" b="28442"/>
          <a:stretch/>
        </p:blipFill>
        <p:spPr>
          <a:xfrm>
            <a:off x="581192" y="3739066"/>
            <a:ext cx="9271873" cy="994410"/>
          </a:xfrm>
          <a:prstGeom prst="rect">
            <a:avLst/>
          </a:prstGeom>
        </p:spPr>
      </p:pic>
      <p:sp>
        <p:nvSpPr>
          <p:cNvPr id="3" name="Cerrar llave 2"/>
          <p:cNvSpPr/>
          <p:nvPr/>
        </p:nvSpPr>
        <p:spPr>
          <a:xfrm>
            <a:off x="9978795" y="2406743"/>
            <a:ext cx="45719" cy="99441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" name="Cerrar llave 7"/>
          <p:cNvSpPr/>
          <p:nvPr/>
        </p:nvSpPr>
        <p:spPr>
          <a:xfrm>
            <a:off x="9979197" y="3739066"/>
            <a:ext cx="45719" cy="99441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9" name="Cerrar llave 8"/>
          <p:cNvSpPr/>
          <p:nvPr/>
        </p:nvSpPr>
        <p:spPr>
          <a:xfrm>
            <a:off x="9978794" y="5052060"/>
            <a:ext cx="45719" cy="99441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" name="CuadroTexto 10"/>
          <p:cNvSpPr txBox="1"/>
          <p:nvPr/>
        </p:nvSpPr>
        <p:spPr>
          <a:xfrm>
            <a:off x="10024513" y="2580782"/>
            <a:ext cx="1394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Objectius socials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10024512" y="3903441"/>
            <a:ext cx="1394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Objectius econòmics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10024513" y="5256858"/>
            <a:ext cx="1394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Objectius ambientals</a:t>
            </a:r>
          </a:p>
        </p:txBody>
      </p:sp>
    </p:spTree>
    <p:extLst>
      <p:ext uri="{BB962C8B-B14F-4D97-AF65-F5344CB8AC3E}">
        <p14:creationId xmlns:p14="http://schemas.microsoft.com/office/powerpoint/2010/main" val="5952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/>
          <p:cNvPicPr>
            <a:picLocks noChangeAspect="1"/>
          </p:cNvPicPr>
          <p:nvPr/>
        </p:nvPicPr>
        <p:blipFill rotWithShape="1">
          <a:blip r:embed="rId2"/>
          <a:srcRect b="4926"/>
          <a:stretch/>
        </p:blipFill>
        <p:spPr>
          <a:xfrm>
            <a:off x="7349338" y="1826459"/>
            <a:ext cx="3614055" cy="4024223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3"/>
          <a:srcRect t="10484" b="9214"/>
          <a:stretch/>
        </p:blipFill>
        <p:spPr>
          <a:xfrm>
            <a:off x="773512" y="4221041"/>
            <a:ext cx="4651317" cy="16009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Objectiu 15: boscos, desertificació i biodiversitat</a:t>
            </a:r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>
          <a:xfrm>
            <a:off x="580176" y="2026107"/>
            <a:ext cx="4977858" cy="1502314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buNone/>
            </a:pPr>
            <a:r>
              <a:rPr lang="ca-ES" sz="1600" dirty="0">
                <a:latin typeface="Arial" panose="020B0604020202020204" pitchFamily="34" charset="0"/>
                <a:cs typeface="Arial" panose="020B0604020202020204" pitchFamily="34" charset="0"/>
              </a:rPr>
              <a:t>El 30% de la superfície terrestre està coberta per </a:t>
            </a:r>
            <a:r>
              <a:rPr lang="ca-ES" sz="1600" b="1" dirty="0">
                <a:latin typeface="Arial" panose="020B0604020202020204" pitchFamily="34" charset="0"/>
                <a:cs typeface="Arial" panose="020B0604020202020204" pitchFamily="34" charset="0"/>
              </a:rPr>
              <a:t>boscos</a:t>
            </a:r>
          </a:p>
          <a:p>
            <a:pPr lvl="1"/>
            <a:r>
              <a:rPr lang="ca-ES" sz="1400" dirty="0">
                <a:latin typeface="Arial" panose="020B0604020202020204" pitchFamily="34" charset="0"/>
                <a:cs typeface="Arial" panose="020B0604020202020204" pitchFamily="34" charset="0"/>
              </a:rPr>
              <a:t>Protegeixen la diversitat biològica</a:t>
            </a:r>
          </a:p>
          <a:p>
            <a:pPr lvl="1"/>
            <a:r>
              <a:rPr lang="ca-ES" sz="1400" dirty="0">
                <a:latin typeface="Arial" panose="020B0604020202020204" pitchFamily="34" charset="0"/>
                <a:cs typeface="Arial" panose="020B0604020202020204" pitchFamily="34" charset="0"/>
              </a:rPr>
              <a:t>Protegeixen els habitatges de la població indígena  </a:t>
            </a:r>
          </a:p>
          <a:p>
            <a:pPr lvl="1"/>
            <a:r>
              <a:rPr lang="ca-ES" sz="1400" dirty="0">
                <a:latin typeface="Arial" panose="020B0604020202020204" pitchFamily="34" charset="0"/>
                <a:cs typeface="Arial" panose="020B0604020202020204" pitchFamily="34" charset="0"/>
              </a:rPr>
              <a:t>Proporcionen aliments i són els pulmons del planeta</a:t>
            </a:r>
          </a:p>
          <a:p>
            <a:pPr lvl="1"/>
            <a:r>
              <a:rPr lang="ca-ES" sz="1400" dirty="0">
                <a:latin typeface="Arial" panose="020B0604020202020204" pitchFamily="34" charset="0"/>
                <a:cs typeface="Arial" panose="020B0604020202020204" pitchFamily="34" charset="0"/>
              </a:rPr>
              <a:t>Són essencials per a moltes cultures</a:t>
            </a:r>
          </a:p>
        </p:txBody>
      </p:sp>
      <p:sp>
        <p:nvSpPr>
          <p:cNvPr id="7" name="Cerrar llave 6"/>
          <p:cNvSpPr/>
          <p:nvPr/>
        </p:nvSpPr>
        <p:spPr>
          <a:xfrm rot="5400000">
            <a:off x="3026023" y="996411"/>
            <a:ext cx="86163" cy="4977858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" name="CuadroTexto 2"/>
          <p:cNvSpPr txBox="1"/>
          <p:nvPr/>
        </p:nvSpPr>
        <p:spPr>
          <a:xfrm>
            <a:off x="773512" y="3546184"/>
            <a:ext cx="4591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desforestació i la desertificació suposen grans reptes per al desenvolupament sostenible</a:t>
            </a:r>
          </a:p>
        </p:txBody>
      </p:sp>
      <p:cxnSp>
        <p:nvCxnSpPr>
          <p:cNvPr id="5" name="Conector recto de flecha 4"/>
          <p:cNvCxnSpPr>
            <a:cxnSpLocks/>
            <a:stCxn id="19" idx="3"/>
          </p:cNvCxnSpPr>
          <p:nvPr/>
        </p:nvCxnSpPr>
        <p:spPr>
          <a:xfrm>
            <a:off x="5424829" y="5021516"/>
            <a:ext cx="17682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5605983" y="4713739"/>
            <a:ext cx="1502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4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estratificant...</a:t>
            </a:r>
          </a:p>
        </p:txBody>
      </p:sp>
      <p:sp>
        <p:nvSpPr>
          <p:cNvPr id="16" name="Cerrar llave 15"/>
          <p:cNvSpPr/>
          <p:nvPr/>
        </p:nvSpPr>
        <p:spPr>
          <a:xfrm rot="5400000">
            <a:off x="6059849" y="482529"/>
            <a:ext cx="72302" cy="1102961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7" name="CuadroTexto 16"/>
          <p:cNvSpPr txBox="1"/>
          <p:nvPr/>
        </p:nvSpPr>
        <p:spPr>
          <a:xfrm>
            <a:off x="4466712" y="6081636"/>
            <a:ext cx="325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metes de l’Objectiu 15</a:t>
            </a:r>
          </a:p>
        </p:txBody>
      </p:sp>
    </p:spTree>
    <p:extLst>
      <p:ext uri="{BB962C8B-B14F-4D97-AF65-F5344CB8AC3E}">
        <p14:creationId xmlns:p14="http://schemas.microsoft.com/office/powerpoint/2010/main" val="247025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7" grpId="0" animBg="1"/>
      <p:bldP spid="3" grpId="0"/>
      <p:bldP spid="6" grpId="0"/>
      <p:bldP spid="16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Objectiu 15: boscos, desertificació i biodiversitat</a:t>
            </a:r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11996"/>
              </p:ext>
            </p:extLst>
          </p:nvPr>
        </p:nvGraphicFramePr>
        <p:xfrm>
          <a:off x="1321253" y="2649310"/>
          <a:ext cx="10653032" cy="3631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585273" y="2073776"/>
            <a:ext cx="392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Dades i xifres de l’Objectiu 15</a:t>
            </a:r>
          </a:p>
        </p:txBody>
      </p:sp>
    </p:spTree>
    <p:extLst>
      <p:ext uri="{BB962C8B-B14F-4D97-AF65-F5344CB8AC3E}">
        <p14:creationId xmlns:p14="http://schemas.microsoft.com/office/powerpoint/2010/main" val="29210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IMPORTÀNCIA DE LA VIDA D’ECOSISTEMES</a:t>
            </a:r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a-ES" sz="1600" b="1" dirty="0">
                <a:latin typeface="Arial" panose="020B0604020202020204" pitchFamily="34" charset="0"/>
                <a:cs typeface="Arial" panose="020B0604020202020204" pitchFamily="34" charset="0"/>
              </a:rPr>
              <a:t>PER QUÈ SÓN IMPORTANTS?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ca-ES" sz="1400" dirty="0">
                <a:latin typeface="Arial" panose="020B0604020202020204" pitchFamily="34" charset="0"/>
                <a:cs typeface="Arial" panose="020B0604020202020204" pitchFamily="34" charset="0"/>
              </a:rPr>
              <a:t>Els boscos ens mantenen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ca-ES" sz="1400" dirty="0">
                <a:latin typeface="Arial" panose="020B0604020202020204" pitchFamily="34" charset="0"/>
                <a:cs typeface="Arial" panose="020B0604020202020204" pitchFamily="34" charset="0"/>
              </a:rPr>
              <a:t>Serveis dels ecosistemes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ca-ES" sz="1400" dirty="0">
                <a:latin typeface="Arial" panose="020B0604020202020204" pitchFamily="34" charset="0"/>
                <a:cs typeface="Arial" panose="020B0604020202020204" pitchFamily="34" charset="0"/>
              </a:rPr>
              <a:t>Àmbit social</a:t>
            </a:r>
          </a:p>
          <a:p>
            <a:pPr>
              <a:lnSpc>
                <a:spcPct val="150000"/>
              </a:lnSpc>
            </a:pPr>
            <a:r>
              <a:rPr lang="ca-ES" sz="1600" b="1" dirty="0">
                <a:latin typeface="Arial" panose="020B0604020202020204" pitchFamily="34" charset="0"/>
                <a:cs typeface="Arial" panose="020B0604020202020204" pitchFamily="34" charset="0"/>
              </a:rPr>
              <a:t>QUINS SÓN ELS COSTOS PER RESOLDRE LA SITUACIÓ?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ca-ES" sz="1400" dirty="0">
                <a:latin typeface="Arial" panose="020B0604020202020204" pitchFamily="34" charset="0"/>
                <a:cs typeface="Arial" panose="020B0604020202020204" pitchFamily="34" charset="0"/>
              </a:rPr>
              <a:t>Entre 150.000 i 440.000 milions de dòlars a l’any</a:t>
            </a:r>
          </a:p>
          <a:p>
            <a:pPr>
              <a:lnSpc>
                <a:spcPct val="150000"/>
              </a:lnSpc>
            </a:pPr>
            <a:r>
              <a:rPr lang="ca-ES" sz="1600" b="1" dirty="0">
                <a:latin typeface="Arial" panose="020B0604020202020204" pitchFamily="34" charset="0"/>
                <a:cs typeface="Arial" panose="020B0604020202020204" pitchFamily="34" charset="0"/>
              </a:rPr>
              <a:t>QUÈ COMPORTA NO ACTUAR?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ca-ES" sz="1400" dirty="0">
                <a:latin typeface="Arial" panose="020B0604020202020204" pitchFamily="34" charset="0"/>
                <a:cs typeface="Arial" panose="020B0604020202020204" pitchFamily="34" charset="0"/>
              </a:rPr>
              <a:t>Diversitat biològica</a:t>
            </a:r>
          </a:p>
        </p:txBody>
      </p:sp>
      <p:pic>
        <p:nvPicPr>
          <p:cNvPr id="5" name="Picture 2" descr="Resultat d'imatges de ONU ecosiste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230" y="2700560"/>
            <a:ext cx="4093112" cy="263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59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Formes d’actuar per al desenvolupament sostenible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947239366"/>
              </p:ext>
            </p:extLst>
          </p:nvPr>
        </p:nvGraphicFramePr>
        <p:xfrm>
          <a:off x="905608" y="2866292"/>
          <a:ext cx="6066692" cy="3376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2215662" y="2335058"/>
            <a:ext cx="385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err="1"/>
              <a:t>The</a:t>
            </a:r>
            <a:r>
              <a:rPr lang="es-ES" i="1" dirty="0"/>
              <a:t> </a:t>
            </a:r>
            <a:r>
              <a:rPr lang="es-ES" i="1" dirty="0" err="1"/>
              <a:t>Lazy</a:t>
            </a:r>
            <a:r>
              <a:rPr lang="es-ES" i="1" dirty="0"/>
              <a:t> </a:t>
            </a:r>
            <a:r>
              <a:rPr lang="es-ES" i="1" dirty="0" err="1"/>
              <a:t>Person’s</a:t>
            </a:r>
            <a:r>
              <a:rPr lang="es-ES" i="1" dirty="0"/>
              <a:t> </a:t>
            </a:r>
            <a:r>
              <a:rPr lang="es-ES" i="1" dirty="0" err="1"/>
              <a:t>Guide</a:t>
            </a:r>
            <a:r>
              <a:rPr lang="es-ES" i="1" dirty="0"/>
              <a:t> </a:t>
            </a:r>
            <a:r>
              <a:rPr lang="es-ES" i="1" dirty="0" err="1"/>
              <a:t>to</a:t>
            </a:r>
            <a:r>
              <a:rPr lang="es-ES" i="1" dirty="0"/>
              <a:t> </a:t>
            </a:r>
            <a:r>
              <a:rPr lang="es-ES" i="1" dirty="0" err="1"/>
              <a:t>Save</a:t>
            </a:r>
            <a:r>
              <a:rPr lang="es-ES" i="1" dirty="0"/>
              <a:t> </a:t>
            </a:r>
            <a:r>
              <a:rPr lang="es-ES" i="1" dirty="0" err="1"/>
              <a:t>the</a:t>
            </a:r>
            <a:r>
              <a:rPr lang="es-ES" i="1" dirty="0"/>
              <a:t> </a:t>
            </a:r>
            <a:r>
              <a:rPr lang="es-ES" i="1" dirty="0" err="1"/>
              <a:t>World</a:t>
            </a:r>
            <a:endParaRPr lang="es-ES" i="1" dirty="0"/>
          </a:p>
        </p:txBody>
      </p:sp>
      <p:sp>
        <p:nvSpPr>
          <p:cNvPr id="6" name="Flecha: a la derecha 5"/>
          <p:cNvSpPr/>
          <p:nvPr/>
        </p:nvSpPr>
        <p:spPr>
          <a:xfrm>
            <a:off x="7104185" y="3110719"/>
            <a:ext cx="1266092" cy="45895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: a la derecha 6"/>
          <p:cNvSpPr/>
          <p:nvPr/>
        </p:nvSpPr>
        <p:spPr>
          <a:xfrm>
            <a:off x="7104185" y="4324936"/>
            <a:ext cx="1266092" cy="45895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: a la derecha 7"/>
          <p:cNvSpPr/>
          <p:nvPr/>
        </p:nvSpPr>
        <p:spPr>
          <a:xfrm>
            <a:off x="7104185" y="5539153"/>
            <a:ext cx="1266092" cy="45895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 descr="Imagen que contiene señal, exterior, cielo, detener&#10;&#10;Descripción generada con confianza muy alta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754088" y="2667924"/>
            <a:ext cx="1344547" cy="1344547"/>
          </a:xfrm>
          <a:prstGeom prst="rect">
            <a:avLst/>
          </a:prstGeom>
        </p:spPr>
      </p:pic>
      <p:pic>
        <p:nvPicPr>
          <p:cNvPr id="10" name="Picture 2" descr="Resultado de imagen de reglet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213" y="2710876"/>
            <a:ext cx="1301595" cy="130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esultado de imagen de reciclar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88" y="3958063"/>
            <a:ext cx="1209545" cy="119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esultado de imagen de electrodomesticos eficiente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583" y="4062719"/>
            <a:ext cx="1196853" cy="108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sultado de imagen de ir en biciclet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794" y="5264066"/>
            <a:ext cx="1895789" cy="97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Resultado de imagen de comprar productos locales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660" y="5331271"/>
            <a:ext cx="1035148" cy="84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09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3789</TotalTime>
  <Words>564</Words>
  <Application>Microsoft Office PowerPoint</Application>
  <PresentationFormat>Panorámica</PresentationFormat>
  <Paragraphs>99</Paragraphs>
  <Slides>11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Gill Sans MT</vt:lpstr>
      <vt:lpstr>Wingdings</vt:lpstr>
      <vt:lpstr>Wingdings 2</vt:lpstr>
      <vt:lpstr>Dividendo</vt:lpstr>
      <vt:lpstr>Objectius de desenvolupament sostenible</vt:lpstr>
      <vt:lpstr>ANTECEDENTS HISTÒRICS</vt:lpstr>
      <vt:lpstr>El desenvolupament sostenible</vt:lpstr>
      <vt:lpstr>Objectius de desenvolupament sostenible (ODS)</vt:lpstr>
      <vt:lpstr>LLISTAT D’OBJECTIUS</vt:lpstr>
      <vt:lpstr>Objectiu 15: boscos, desertificació i biodiversitat</vt:lpstr>
      <vt:lpstr>Objectiu 15: boscos, desertificació i biodiversitat</vt:lpstr>
      <vt:lpstr>IMPORTÀNCIA DE LA VIDA D’ECOSISTEMES</vt:lpstr>
      <vt:lpstr>Formes d’actuar per al desenvolupament sostenible</vt:lpstr>
      <vt:lpstr>ALTRES ENTITATS QUE HI COL·LABOREN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Objectius de desenvolupament sostenible</dc:title>
  <dc:creator>Pere Blanch Ramirez</dc:creator>
  <cp:lastModifiedBy>Pere Blanch Ramirez</cp:lastModifiedBy>
  <cp:revision>69</cp:revision>
  <dcterms:created xsi:type="dcterms:W3CDTF">2017-05-11T20:56:34Z</dcterms:created>
  <dcterms:modified xsi:type="dcterms:W3CDTF">2017-05-21T16:36:25Z</dcterms:modified>
</cp:coreProperties>
</file>