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d8df85b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d8df85b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d8df85b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d8df85b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d8df85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d8df85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d8df85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d8df85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avanguardia.com/vivo/20180921/451789200964/velocidad-caminar-dia-mundial-alzheimer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Estadística mèdica - noticia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Víctor Ferrer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Laura Julià Melis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779100"/>
            <a:ext cx="4045200" cy="28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/>
              <a:t>La velocidad a la que se caminas podría predecir si vas a sufrir demencia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3794500"/>
            <a:ext cx="40452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1200"/>
              <a:t>Fuente: La vanguardia.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https://www.lavanguardia.com/vivo/20180921/451789200964/velocidad-caminar-dia-mundial-alzheimer.html</a:t>
            </a:r>
            <a:endParaRPr i="1" sz="9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346275"/>
            <a:ext cx="38370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346275"/>
            <a:ext cx="3837001" cy="9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500" y="1550976"/>
            <a:ext cx="3837001" cy="148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500" y="3275396"/>
            <a:ext cx="3836999" cy="1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96775" y="279850"/>
            <a:ext cx="8392200" cy="7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ca" sz="3600"/>
              <a:t>Planteamiento</a:t>
            </a:r>
            <a:endParaRPr sz="3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94525" y="1225225"/>
            <a:ext cx="793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noticia nos plantea: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(respuesta): Caminar despacio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 (condición):  Padecer demencia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Z ⟶ Y</a:t>
            </a:r>
            <a:endParaRPr b="1" sz="240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Sin embargo, puede ocurrir también: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 : Caminar despacio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Z2 : Padecer dolencias o enfermedades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Z2 ⟶ Y</a:t>
            </a:r>
            <a:endParaRPr sz="240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006300"/>
            <a:ext cx="8520600" cy="16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/>
              <a:t>Z</a:t>
            </a:r>
            <a:r>
              <a:rPr b="1" lang="ca" sz="3600"/>
              <a:t>  → Y</a:t>
            </a:r>
            <a:endParaRPr b="1" sz="3600"/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/>
              <a:t>       ↗</a:t>
            </a:r>
            <a:endParaRPr b="1" sz="3600"/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/>
              <a:t>    Z2</a:t>
            </a:r>
            <a:endParaRPr b="1" sz="3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698000"/>
            <a:ext cx="85206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/>
              <a:t>Esto significa que, en términos causales: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Z tiene efecto en 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Z2 tiene efecto en 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Z no tiene efecto en Z2.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/>
              <a:t>O bien, en términos asociativos: Z y Z2 son condiciones asociadas a Y.</a:t>
            </a:r>
            <a:endParaRPr sz="1400"/>
          </a:p>
        </p:txBody>
      </p:sp>
      <p:sp>
        <p:nvSpPr>
          <p:cNvPr id="86" name="Google Shape;86;p16"/>
          <p:cNvSpPr txBox="1"/>
          <p:nvPr/>
        </p:nvSpPr>
        <p:spPr>
          <a:xfrm>
            <a:off x="369425" y="223625"/>
            <a:ext cx="8344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latin typeface="Economica"/>
                <a:ea typeface="Economica"/>
                <a:cs typeface="Economica"/>
                <a:sym typeface="Economica"/>
              </a:rPr>
              <a:t>2. Efectos</a:t>
            </a:r>
            <a:r>
              <a:rPr lang="ca" sz="3600">
                <a:latin typeface="Economica"/>
                <a:ea typeface="Economica"/>
                <a:cs typeface="Economica"/>
                <a:sym typeface="Economica"/>
              </a:rPr>
              <a:t> comunes a una misma respuesta: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77100" y="315925"/>
            <a:ext cx="8255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3. Problema</a:t>
            </a:r>
            <a:endParaRPr sz="36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52225" y="1225225"/>
            <a:ext cx="678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/>
              <a:t>Sesgo de selección</a:t>
            </a:r>
            <a:r>
              <a:rPr lang="ca" sz="1400"/>
              <a:t>: existe</a:t>
            </a:r>
            <a:r>
              <a:rPr b="1" lang="ca" sz="1400"/>
              <a:t> </a:t>
            </a:r>
            <a:r>
              <a:rPr lang="ca" sz="1400"/>
              <a:t>la duda de si realmente disminuir el ritmo al caminar puede ser un síntoma de una demencia o si, por el contrario, no tiene nada que ver, ya que este experimento se ha realizado con personas mayores - de 70 a 79 años - y no se puede distinguir bien cuál es el efecto de ir reduciendo la velocidad a la que se camina.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ca" sz="1400"/>
              <a:t>Por ejemplo, si se condiciona la respuesta común Y (caminar despacio), aparece una falsa relación entre Z (padecer demencia) y Z2 (padecer otras dolencias).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/>
              <a:t>Además, ya que es un estudio de 14 años en el que participan personas de una avanzada edad, y es muy probable que varias de esas personas hayan fallecido antes de poder terminar el estudio.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