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</p:sldIdLst>
  <p:sldSz cx="9144000" cy="6858000" type="screen4x3"/>
  <p:notesSz cx="9144000" cy="6858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2634" y="-8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9/7/2018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9/7/2018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9/7/2018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9/7/2018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9/7/2018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58200" y="6172200"/>
            <a:ext cx="685800" cy="685799"/>
          </a:xfrm>
          <a:custGeom>
            <a:avLst/>
            <a:gdLst/>
            <a:ahLst/>
            <a:cxnLst/>
            <a:rect l="l" t="t" r="r" b="b"/>
            <a:pathLst>
              <a:path w="685800" h="685799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4572" y="510794"/>
            <a:ext cx="7394854" cy="64723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196" y="1979721"/>
            <a:ext cx="7315606" cy="303793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9/7/2018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meseguer@ub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0220" y="2464308"/>
            <a:ext cx="5721985" cy="2003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600" spc="-110" dirty="0" smtClean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6600" spc="-10" dirty="0" smtClean="0">
                <a:solidFill>
                  <a:srgbClr val="675E46"/>
                </a:solidFill>
                <a:latin typeface="Cambria"/>
                <a:cs typeface="Cambria"/>
              </a:rPr>
              <a:t>nà</a:t>
            </a:r>
            <a:r>
              <a:rPr sz="6600" spc="-90" dirty="0" smtClean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6600" spc="-110" dirty="0" smtClean="0">
                <a:solidFill>
                  <a:srgbClr val="675E46"/>
                </a:solidFill>
                <a:latin typeface="Cambria"/>
                <a:cs typeface="Cambria"/>
              </a:rPr>
              <a:t>i</a:t>
            </a:r>
            <a:r>
              <a:rPr sz="6600" spc="-35" dirty="0" smtClean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6600" spc="-20" dirty="0" smtClean="0">
                <a:solidFill>
                  <a:srgbClr val="675E46"/>
                </a:solidFill>
                <a:latin typeface="Cambria"/>
                <a:cs typeface="Cambria"/>
              </a:rPr>
              <a:t>i</a:t>
            </a:r>
            <a:r>
              <a:rPr sz="6600" spc="-95" dirty="0" smtClean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6600" spc="-130" dirty="0" smtClean="0">
                <a:solidFill>
                  <a:srgbClr val="675E46"/>
                </a:solidFill>
                <a:latin typeface="Cambria"/>
                <a:cs typeface="Cambria"/>
              </a:rPr>
              <a:t>d</a:t>
            </a:r>
            <a:r>
              <a:rPr sz="6600" spc="-35" dirty="0" smtClean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6600" spc="-135" dirty="0" smtClean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6600" spc="-35" dirty="0" smtClean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6600" spc="-40" dirty="0" smtClean="0">
                <a:solidFill>
                  <a:srgbClr val="675E46"/>
                </a:solidFill>
                <a:latin typeface="Cambria"/>
                <a:cs typeface="Cambria"/>
              </a:rPr>
              <a:t>è</a:t>
            </a:r>
            <a:r>
              <a:rPr sz="6600" spc="-120" dirty="0" smtClean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6600" spc="-125" dirty="0" smtClean="0">
                <a:solidFill>
                  <a:srgbClr val="675E46"/>
                </a:solidFill>
                <a:latin typeface="Cambria"/>
                <a:cs typeface="Cambria"/>
              </a:rPr>
              <a:t>i</a:t>
            </a:r>
            <a:r>
              <a:rPr sz="6600" spc="-135" dirty="0" smtClean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6600" spc="-30" dirty="0" smtClean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endParaRPr sz="6600">
              <a:latin typeface="Cambria"/>
              <a:cs typeface="Cambria"/>
            </a:endParaRPr>
          </a:p>
          <a:p>
            <a:pPr marL="1771650">
              <a:lnSpc>
                <a:spcPts val="7850"/>
              </a:lnSpc>
            </a:pPr>
            <a:r>
              <a:rPr sz="6600" spc="-150" dirty="0" smtClean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6600" spc="-105" dirty="0" smtClean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6600" spc="-95" dirty="0" smtClean="0">
                <a:solidFill>
                  <a:srgbClr val="675E46"/>
                </a:solidFill>
                <a:latin typeface="Cambria"/>
                <a:cs typeface="Cambria"/>
              </a:rPr>
              <a:t>m</a:t>
            </a:r>
            <a:r>
              <a:rPr sz="6600" spc="-100" dirty="0" smtClean="0">
                <a:solidFill>
                  <a:srgbClr val="675E46"/>
                </a:solidFill>
                <a:latin typeface="Cambria"/>
                <a:cs typeface="Cambria"/>
              </a:rPr>
              <a:t>po</a:t>
            </a:r>
            <a:r>
              <a:rPr sz="6600" spc="-235" dirty="0" smtClean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6600" spc="-10" dirty="0" smtClean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6600" spc="-90" dirty="0" smtClean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6600" spc="-105" dirty="0" smtClean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6600" spc="0" dirty="0" smtClean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endParaRPr sz="6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72830" y="3036670"/>
            <a:ext cx="203200" cy="1798955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solidFill>
                  <a:srgbClr val="DFDCB7"/>
                </a:solidFill>
                <a:latin typeface="Calibri"/>
                <a:cs typeface="Calibri"/>
              </a:rPr>
              <a:t>A</a:t>
            </a:r>
            <a:r>
              <a:rPr sz="1200" spc="-5" dirty="0" smtClean="0">
                <a:solidFill>
                  <a:srgbClr val="DFDCB7"/>
                </a:solidFill>
                <a:latin typeface="Calibri"/>
                <a:cs typeface="Calibri"/>
              </a:rPr>
              <a:t>n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á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li</a:t>
            </a:r>
            <a:r>
              <a:rPr sz="1200" spc="10" dirty="0" smtClean="0">
                <a:solidFill>
                  <a:srgbClr val="DFDCB7"/>
                </a:solidFill>
                <a:latin typeface="Calibri"/>
                <a:cs typeface="Calibri"/>
              </a:rPr>
              <a:t>s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i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s </a:t>
            </a:r>
            <a:r>
              <a:rPr sz="1200" spc="-10" dirty="0" smtClean="0">
                <a:solidFill>
                  <a:srgbClr val="DFDCB7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</a:t>
            </a:r>
            <a:r>
              <a:rPr sz="1200" spc="-5" dirty="0" smtClean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10" dirty="0" smtClean="0">
                <a:solidFill>
                  <a:srgbClr val="DFDCB7"/>
                </a:solidFill>
                <a:latin typeface="Calibri"/>
                <a:cs typeface="Calibri"/>
              </a:rPr>
              <a:t>s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ri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es</a:t>
            </a:r>
            <a:r>
              <a:rPr sz="1200" spc="-20" dirty="0" smtClean="0">
                <a:solidFill>
                  <a:srgbClr val="DFDCB7"/>
                </a:solidFill>
                <a:latin typeface="Calibri"/>
                <a:cs typeface="Calibri"/>
              </a:rPr>
              <a:t> t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em</a:t>
            </a:r>
            <a:r>
              <a:rPr sz="1200" spc="-10" dirty="0" smtClean="0">
                <a:solidFill>
                  <a:srgbClr val="DFDCB7"/>
                </a:solidFill>
                <a:latin typeface="Calibri"/>
                <a:cs typeface="Calibri"/>
              </a:rPr>
              <a:t>po</a:t>
            </a:r>
            <a:r>
              <a:rPr sz="1200" spc="-35" dirty="0" smtClean="0">
                <a:solidFill>
                  <a:srgbClr val="DFDCB7"/>
                </a:solidFill>
                <a:latin typeface="Calibri"/>
                <a:cs typeface="Calibri"/>
              </a:rPr>
              <a:t>r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a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l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5419" y="4736083"/>
            <a:ext cx="2478405" cy="417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</a:pPr>
            <a:r>
              <a:rPr sz="2800" spc="5" dirty="0" smtClean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2800" spc="-5" dirty="0" smtClean="0">
                <a:solidFill>
                  <a:srgbClr val="7E7E7E"/>
                </a:solidFill>
                <a:latin typeface="Verdana"/>
                <a:cs typeface="Verdana"/>
              </a:rPr>
              <a:t>u</a:t>
            </a:r>
            <a:r>
              <a:rPr sz="2800" spc="0" dirty="0" smtClean="0">
                <a:solidFill>
                  <a:srgbClr val="7E7E7E"/>
                </a:solidFill>
                <a:latin typeface="Verdana"/>
                <a:cs typeface="Verdana"/>
              </a:rPr>
              <a:t>rs</a:t>
            </a:r>
            <a:r>
              <a:rPr sz="2800" spc="-25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2800" spc="-10" dirty="0" smtClean="0">
                <a:solidFill>
                  <a:srgbClr val="7E7E7E"/>
                </a:solidFill>
                <a:latin typeface="Verdana"/>
                <a:cs typeface="Verdana"/>
              </a:rPr>
              <a:t>201</a:t>
            </a:r>
            <a:r>
              <a:rPr lang="es-ES" sz="2800" spc="-10" dirty="0" smtClean="0">
                <a:solidFill>
                  <a:srgbClr val="7E7E7E"/>
                </a:solidFill>
                <a:latin typeface="Verdana"/>
                <a:cs typeface="Verdana"/>
              </a:rPr>
              <a:t>8</a:t>
            </a:r>
            <a:r>
              <a:rPr sz="2800" spc="-5" dirty="0" smtClean="0">
                <a:solidFill>
                  <a:srgbClr val="7E7E7E"/>
                </a:solidFill>
                <a:latin typeface="Verdana"/>
                <a:cs typeface="Verdana"/>
              </a:rPr>
              <a:t>-</a:t>
            </a:r>
            <a:r>
              <a:rPr sz="2800" spc="-10" dirty="0" smtClean="0">
                <a:solidFill>
                  <a:srgbClr val="7E7E7E"/>
                </a:solidFill>
                <a:latin typeface="Verdana"/>
                <a:cs typeface="Verdana"/>
              </a:rPr>
              <a:t>1</a:t>
            </a:r>
            <a:r>
              <a:rPr lang="es-ES" sz="2800" spc="-10" dirty="0" smtClean="0">
                <a:solidFill>
                  <a:srgbClr val="7E7E7E"/>
                </a:solidFill>
                <a:latin typeface="Verdana"/>
                <a:cs typeface="Verdana"/>
              </a:rPr>
              <a:t>9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2830" y="3036670"/>
            <a:ext cx="203200" cy="1798955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solidFill>
                  <a:srgbClr val="DFDCB7"/>
                </a:solidFill>
                <a:latin typeface="Calibri"/>
                <a:cs typeface="Calibri"/>
              </a:rPr>
              <a:t>A</a:t>
            </a:r>
            <a:r>
              <a:rPr sz="1200" spc="-5" dirty="0" smtClean="0">
                <a:solidFill>
                  <a:srgbClr val="DFDCB7"/>
                </a:solidFill>
                <a:latin typeface="Calibri"/>
                <a:cs typeface="Calibri"/>
              </a:rPr>
              <a:t>n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á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li</a:t>
            </a:r>
            <a:r>
              <a:rPr sz="1200" spc="10" dirty="0" smtClean="0">
                <a:solidFill>
                  <a:srgbClr val="DFDCB7"/>
                </a:solidFill>
                <a:latin typeface="Calibri"/>
                <a:cs typeface="Calibri"/>
              </a:rPr>
              <a:t>s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i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s </a:t>
            </a:r>
            <a:r>
              <a:rPr sz="1200" spc="-10" dirty="0" smtClean="0">
                <a:solidFill>
                  <a:srgbClr val="DFDCB7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</a:t>
            </a:r>
            <a:r>
              <a:rPr sz="1200" spc="-5" dirty="0" smtClean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10" dirty="0" smtClean="0">
                <a:solidFill>
                  <a:srgbClr val="DFDCB7"/>
                </a:solidFill>
                <a:latin typeface="Calibri"/>
                <a:cs typeface="Calibri"/>
              </a:rPr>
              <a:t>s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ri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es</a:t>
            </a:r>
            <a:r>
              <a:rPr sz="1200" spc="-20" dirty="0" smtClean="0">
                <a:solidFill>
                  <a:srgbClr val="DFDCB7"/>
                </a:solidFill>
                <a:latin typeface="Calibri"/>
                <a:cs typeface="Calibri"/>
              </a:rPr>
              <a:t> t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em</a:t>
            </a:r>
            <a:r>
              <a:rPr sz="1200" spc="-10" dirty="0" smtClean="0">
                <a:solidFill>
                  <a:srgbClr val="DFDCB7"/>
                </a:solidFill>
                <a:latin typeface="Calibri"/>
                <a:cs typeface="Calibri"/>
              </a:rPr>
              <a:t>po</a:t>
            </a:r>
            <a:r>
              <a:rPr sz="1200" spc="-35" dirty="0" smtClean="0">
                <a:solidFill>
                  <a:srgbClr val="DFDCB7"/>
                </a:solidFill>
                <a:latin typeface="Calibri"/>
                <a:cs typeface="Calibri"/>
              </a:rPr>
              <a:t>r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a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l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48739" y="2781300"/>
            <a:ext cx="2045208" cy="0"/>
          </a:xfrm>
          <a:custGeom>
            <a:avLst/>
            <a:gdLst/>
            <a:ahLst/>
            <a:cxnLst/>
            <a:rect l="l" t="t" r="r" b="b"/>
            <a:pathLst>
              <a:path w="2045208">
                <a:moveTo>
                  <a:pt x="0" y="0"/>
                </a:moveTo>
                <a:lnTo>
                  <a:pt x="2045208" y="0"/>
                </a:lnTo>
              </a:path>
            </a:pathLst>
          </a:custGeom>
          <a:ln w="16508">
            <a:solidFill>
              <a:srgbClr val="9900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8292" y="2781807"/>
            <a:ext cx="2535935" cy="0"/>
          </a:xfrm>
          <a:custGeom>
            <a:avLst/>
            <a:gdLst/>
            <a:ahLst/>
            <a:cxnLst/>
            <a:rect l="l" t="t" r="r" b="b"/>
            <a:pathLst>
              <a:path w="2535935">
                <a:moveTo>
                  <a:pt x="0" y="0"/>
                </a:moveTo>
                <a:lnTo>
                  <a:pt x="2535935" y="0"/>
                </a:lnTo>
              </a:path>
            </a:pathLst>
          </a:custGeom>
          <a:ln w="16509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1499" y="2131059"/>
            <a:ext cx="6719570" cy="1719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B3B3B3"/>
              </a:buClr>
              <a:buSzPct val="90000"/>
              <a:buFont typeface="Wingdings"/>
              <a:buChar char=""/>
              <a:tabLst>
                <a:tab pos="356870" algn="l"/>
              </a:tabLst>
            </a:pP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000" spc="-5" dirty="0" smtClean="0">
                <a:solidFill>
                  <a:srgbClr val="2E2B1F"/>
                </a:solidFill>
                <a:latin typeface="Verdana"/>
                <a:cs typeface="Verdana"/>
              </a:rPr>
              <a:t>nt</a:t>
            </a:r>
            <a:r>
              <a:rPr sz="2000" spc="-25" dirty="0" smtClean="0">
                <a:solidFill>
                  <a:srgbClr val="2E2B1F"/>
                </a:solidFill>
                <a:latin typeface="Verdana"/>
                <a:cs typeface="Verdana"/>
              </a:rPr>
              <a:t>o</a:t>
            </a:r>
            <a:r>
              <a:rPr sz="2000" spc="-5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000" spc="-7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000" spc="-20" dirty="0" smtClean="0">
                <a:solidFill>
                  <a:srgbClr val="2E2B1F"/>
                </a:solidFill>
                <a:latin typeface="Verdana"/>
                <a:cs typeface="Verdana"/>
              </a:rPr>
              <a:t>M</a:t>
            </a:r>
            <a:r>
              <a:rPr sz="2000" spc="-3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000" spc="-2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000" spc="-3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g</a:t>
            </a:r>
            <a:r>
              <a:rPr sz="2000" spc="-5" dirty="0" smtClean="0">
                <a:solidFill>
                  <a:srgbClr val="2E2B1F"/>
                </a:solidFill>
                <a:latin typeface="Verdana"/>
                <a:cs typeface="Verdana"/>
              </a:rPr>
              <a:t>u</a:t>
            </a:r>
            <a:r>
              <a:rPr sz="2000" spc="-3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000" spc="-4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000" spc="-20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000" spc="-5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2000" spc="-25" dirty="0" smtClean="0">
                <a:solidFill>
                  <a:srgbClr val="2E2B1F"/>
                </a:solidFill>
                <a:latin typeface="Verdana"/>
                <a:cs typeface="Verdana"/>
              </a:rPr>
              <a:t>o</a:t>
            </a:r>
            <a:r>
              <a:rPr sz="2000" spc="15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2000" spc="-15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ts val="500"/>
              </a:lnSpc>
              <a:spcBef>
                <a:spcPts val="5"/>
              </a:spcBef>
              <a:buClr>
                <a:srgbClr val="B3B3B3"/>
              </a:buClr>
              <a:buFont typeface="Wingdings"/>
              <a:buChar char=""/>
            </a:pPr>
            <a:endParaRPr sz="500" dirty="0"/>
          </a:p>
          <a:p>
            <a:pPr marL="356870" indent="-344805">
              <a:lnSpc>
                <a:spcPct val="100000"/>
              </a:lnSpc>
              <a:buClr>
                <a:srgbClr val="B3B3B3"/>
              </a:buClr>
              <a:buSzPct val="90000"/>
              <a:buFont typeface="Wingdings"/>
              <a:buChar char=""/>
              <a:tabLst>
                <a:tab pos="356870" algn="l"/>
              </a:tabLst>
            </a:pPr>
            <a:r>
              <a:rPr sz="2000" spc="-15" dirty="0" smtClean="0">
                <a:solidFill>
                  <a:srgbClr val="006FC0"/>
                </a:solidFill>
                <a:latin typeface="Verdana"/>
                <a:cs typeface="Verdana"/>
                <a:hlinkClick r:id="rId2"/>
              </a:rPr>
              <a:t>am</a:t>
            </a:r>
            <a:r>
              <a:rPr sz="2000" spc="-25" dirty="0" smtClean="0">
                <a:solidFill>
                  <a:srgbClr val="006FC0"/>
                </a:solidFill>
                <a:latin typeface="Verdana"/>
                <a:cs typeface="Verdana"/>
                <a:hlinkClick r:id="rId2"/>
              </a:rPr>
              <a:t>es</a:t>
            </a:r>
            <a:r>
              <a:rPr sz="2000" spc="-30" dirty="0" smtClean="0">
                <a:solidFill>
                  <a:srgbClr val="006FC0"/>
                </a:solidFill>
                <a:latin typeface="Verdana"/>
                <a:cs typeface="Verdana"/>
                <a:hlinkClick r:id="rId2"/>
              </a:rPr>
              <a:t>e</a:t>
            </a:r>
            <a:r>
              <a:rPr sz="2000" spc="-10" dirty="0" smtClean="0">
                <a:solidFill>
                  <a:srgbClr val="006FC0"/>
                </a:solidFill>
                <a:latin typeface="Verdana"/>
                <a:cs typeface="Verdana"/>
                <a:hlinkClick r:id="rId2"/>
              </a:rPr>
              <a:t>g</a:t>
            </a:r>
            <a:r>
              <a:rPr sz="2000" spc="-5" dirty="0" smtClean="0">
                <a:solidFill>
                  <a:srgbClr val="006FC0"/>
                </a:solidFill>
                <a:latin typeface="Verdana"/>
                <a:cs typeface="Verdana"/>
                <a:hlinkClick r:id="rId2"/>
              </a:rPr>
              <a:t>u</a:t>
            </a:r>
            <a:r>
              <a:rPr sz="2000" spc="-30" dirty="0" smtClean="0">
                <a:solidFill>
                  <a:srgbClr val="006FC0"/>
                </a:solidFill>
                <a:latin typeface="Verdana"/>
                <a:cs typeface="Verdana"/>
                <a:hlinkClick r:id="rId2"/>
              </a:rPr>
              <a:t>e</a:t>
            </a:r>
            <a:r>
              <a:rPr sz="2000" spc="-25" dirty="0" smtClean="0">
                <a:solidFill>
                  <a:srgbClr val="006FC0"/>
                </a:solidFill>
                <a:latin typeface="Verdana"/>
                <a:cs typeface="Verdana"/>
                <a:hlinkClick r:id="rId2"/>
              </a:rPr>
              <a:t>r</a:t>
            </a:r>
            <a:r>
              <a:rPr sz="2000" spc="-20" dirty="0" smtClean="0">
                <a:solidFill>
                  <a:srgbClr val="006FC0"/>
                </a:solidFill>
                <a:latin typeface="Verdana"/>
                <a:cs typeface="Verdana"/>
                <a:hlinkClick r:id="rId2"/>
              </a:rPr>
              <a:t>@</a:t>
            </a:r>
            <a:r>
              <a:rPr sz="2000" spc="-5" dirty="0" smtClean="0">
                <a:solidFill>
                  <a:srgbClr val="006FC0"/>
                </a:solidFill>
                <a:latin typeface="Verdana"/>
                <a:cs typeface="Verdana"/>
                <a:hlinkClick r:id="rId2"/>
              </a:rPr>
              <a:t>u</a:t>
            </a:r>
            <a:r>
              <a:rPr sz="2000" spc="-35" dirty="0" smtClean="0">
                <a:solidFill>
                  <a:srgbClr val="006FC0"/>
                </a:solidFill>
                <a:latin typeface="Verdana"/>
                <a:cs typeface="Verdana"/>
                <a:hlinkClick r:id="rId2"/>
              </a:rPr>
              <a:t>b</a:t>
            </a:r>
            <a:r>
              <a:rPr sz="2000" spc="-10" dirty="0" smtClean="0">
                <a:solidFill>
                  <a:srgbClr val="006FC0"/>
                </a:solidFill>
                <a:latin typeface="Verdana"/>
                <a:cs typeface="Verdana"/>
                <a:hlinkClick r:id="rId2"/>
              </a:rPr>
              <a:t>.</a:t>
            </a:r>
            <a:r>
              <a:rPr sz="2000" spc="-30" dirty="0" smtClean="0">
                <a:solidFill>
                  <a:srgbClr val="006FC0"/>
                </a:solidFill>
                <a:latin typeface="Verdana"/>
                <a:cs typeface="Verdana"/>
                <a:hlinkClick r:id="rId2"/>
              </a:rPr>
              <a:t>e</a:t>
            </a:r>
            <a:r>
              <a:rPr sz="2000" spc="-10" dirty="0" smtClean="0">
                <a:solidFill>
                  <a:srgbClr val="006FC0"/>
                </a:solidFill>
                <a:latin typeface="Verdana"/>
                <a:cs typeface="Verdana"/>
                <a:hlinkClick r:id="rId2"/>
              </a:rPr>
              <a:t>du</a:t>
            </a:r>
            <a:endParaRPr sz="2000" dirty="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Clr>
                <a:srgbClr val="B3B3B3"/>
              </a:buClr>
              <a:buSzPct val="90000"/>
              <a:buFont typeface="Wingdings"/>
              <a:buChar char=""/>
              <a:tabLst>
                <a:tab pos="356870" algn="l"/>
              </a:tabLst>
            </a:pPr>
            <a:r>
              <a:rPr sz="2000" spc="-25" dirty="0" smtClean="0">
                <a:solidFill>
                  <a:srgbClr val="2E2B1F"/>
                </a:solidFill>
                <a:latin typeface="Verdana"/>
                <a:cs typeface="Verdana"/>
              </a:rPr>
              <a:t>Hor</a:t>
            </a:r>
            <a:r>
              <a:rPr sz="2000" spc="-3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000" spc="-15" dirty="0" smtClean="0">
                <a:solidFill>
                  <a:srgbClr val="2E2B1F"/>
                </a:solidFill>
                <a:latin typeface="Verdana"/>
                <a:cs typeface="Verdana"/>
              </a:rPr>
              <a:t>s 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2000" spc="-1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000" spc="-20" dirty="0" smtClean="0">
                <a:solidFill>
                  <a:srgbClr val="2E2B1F"/>
                </a:solidFill>
                <a:latin typeface="Verdana"/>
                <a:cs typeface="Verdana"/>
              </a:rPr>
              <a:t> v</a:t>
            </a:r>
            <a:r>
              <a:rPr sz="2000" spc="1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000" spc="-2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000" spc="1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000" spc="-5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a:</a:t>
            </a:r>
            <a:r>
              <a:rPr sz="2000" spc="-5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2000" spc="15" dirty="0" smtClean="0">
                <a:solidFill>
                  <a:srgbClr val="2E2B1F"/>
                </a:solidFill>
                <a:latin typeface="Verdana"/>
                <a:cs typeface="Verdana"/>
              </a:rPr>
              <a:t>ill</a:t>
            </a:r>
            <a:r>
              <a:rPr sz="2000" spc="-5" dirty="0" smtClean="0">
                <a:solidFill>
                  <a:srgbClr val="2E2B1F"/>
                </a:solidFill>
                <a:latin typeface="Verdana"/>
                <a:cs typeface="Verdana"/>
              </a:rPr>
              <a:t>un</a:t>
            </a:r>
            <a:r>
              <a:rPr sz="2000" spc="-1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000" spc="-5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000" spc="-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2000" spc="1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000" spc="-20" dirty="0" smtClean="0">
                <a:solidFill>
                  <a:srgbClr val="2E2B1F"/>
                </a:solidFill>
                <a:latin typeface="Verdana"/>
                <a:cs typeface="Verdana"/>
              </a:rPr>
              <a:t>me</a:t>
            </a:r>
            <a:r>
              <a:rPr sz="2000" spc="-30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2000" spc="-20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000" spc="-3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s,</a:t>
            </a:r>
            <a:r>
              <a:rPr sz="2000" spc="-6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17</a:t>
            </a:r>
            <a:r>
              <a:rPr sz="2000" spc="-5" dirty="0" smtClean="0">
                <a:solidFill>
                  <a:srgbClr val="2E2B1F"/>
                </a:solidFill>
                <a:latin typeface="Verdana"/>
                <a:cs typeface="Verdana"/>
              </a:rPr>
              <a:t>:</a:t>
            </a:r>
            <a:r>
              <a:rPr sz="2000" spc="-15" dirty="0" smtClean="0">
                <a:solidFill>
                  <a:srgbClr val="2E2B1F"/>
                </a:solidFill>
                <a:latin typeface="Verdana"/>
                <a:cs typeface="Verdana"/>
              </a:rPr>
              <a:t>00 –</a:t>
            </a:r>
            <a:r>
              <a:rPr sz="2000" spc="2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18</a:t>
            </a:r>
            <a:r>
              <a:rPr sz="2000" spc="-5" dirty="0" smtClean="0">
                <a:solidFill>
                  <a:srgbClr val="2E2B1F"/>
                </a:solidFill>
                <a:latin typeface="Verdana"/>
                <a:cs typeface="Verdana"/>
              </a:rPr>
              <a:t>:</a:t>
            </a:r>
            <a:r>
              <a:rPr sz="2000" spc="-15" dirty="0" smtClean="0">
                <a:solidFill>
                  <a:srgbClr val="2E2B1F"/>
                </a:solidFill>
                <a:latin typeface="Verdana"/>
                <a:cs typeface="Verdana"/>
              </a:rPr>
              <a:t>00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ts val="500"/>
              </a:lnSpc>
              <a:spcBef>
                <a:spcPts val="7"/>
              </a:spcBef>
              <a:buClr>
                <a:srgbClr val="B3B3B3"/>
              </a:buClr>
              <a:buFont typeface="Wingdings"/>
              <a:buChar char=""/>
            </a:pPr>
            <a:endParaRPr sz="500" dirty="0"/>
          </a:p>
          <a:p>
            <a:pPr marL="356870" indent="-344805">
              <a:lnSpc>
                <a:spcPct val="100000"/>
              </a:lnSpc>
              <a:buClr>
                <a:srgbClr val="B3B3B3"/>
              </a:buClr>
              <a:buSzPct val="90000"/>
              <a:buFont typeface="Wingdings"/>
              <a:buChar char=""/>
              <a:tabLst>
                <a:tab pos="356870" algn="l"/>
              </a:tabLst>
            </a:pPr>
            <a:r>
              <a:rPr sz="2000" spc="-110" dirty="0" smtClean="0">
                <a:solidFill>
                  <a:srgbClr val="2E2B1F"/>
                </a:solidFill>
                <a:latin typeface="Verdana"/>
                <a:cs typeface="Verdana"/>
              </a:rPr>
              <a:t>F</a:t>
            </a:r>
            <a:r>
              <a:rPr sz="2000" spc="-15" dirty="0" smtClean="0">
                <a:solidFill>
                  <a:srgbClr val="2E2B1F"/>
                </a:solidFill>
                <a:latin typeface="Verdana"/>
                <a:cs typeface="Verdana"/>
              </a:rPr>
              <a:t>acu</a:t>
            </a:r>
            <a:r>
              <a:rPr sz="2000" spc="20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tat</a:t>
            </a:r>
            <a:r>
              <a:rPr sz="2000" spc="-4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d’</a:t>
            </a:r>
            <a:r>
              <a:rPr sz="2000" spc="-3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000" spc="-25" dirty="0" smtClean="0">
                <a:solidFill>
                  <a:srgbClr val="2E2B1F"/>
                </a:solidFill>
                <a:latin typeface="Verdana"/>
                <a:cs typeface="Verdana"/>
              </a:rPr>
              <a:t>co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2000" spc="-25" dirty="0" smtClean="0">
                <a:solidFill>
                  <a:srgbClr val="2E2B1F"/>
                </a:solidFill>
                <a:latin typeface="Verdana"/>
                <a:cs typeface="Verdana"/>
              </a:rPr>
              <a:t>o</a:t>
            </a:r>
            <a:r>
              <a:rPr sz="2000" spc="-20" dirty="0" smtClean="0">
                <a:solidFill>
                  <a:srgbClr val="2E2B1F"/>
                </a:solidFill>
                <a:latin typeface="Verdana"/>
                <a:cs typeface="Verdana"/>
              </a:rPr>
              <a:t>m</a:t>
            </a:r>
            <a:r>
              <a:rPr sz="2000" spc="2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000" spc="-15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000" spc="4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000" spc="-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000" spc="-3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000" spc="-20" dirty="0" smtClean="0">
                <a:solidFill>
                  <a:srgbClr val="2E2B1F"/>
                </a:solidFill>
                <a:latin typeface="Verdana"/>
                <a:cs typeface="Verdana"/>
              </a:rPr>
              <a:t>m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p</a:t>
            </a:r>
            <a:r>
              <a:rPr sz="2000" spc="-25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000" spc="-3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000" spc="-2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000" spc="-15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000" spc="4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solidFill>
                  <a:srgbClr val="2E2B1F"/>
                </a:solidFill>
                <a:latin typeface="Verdana"/>
                <a:cs typeface="Verdana"/>
              </a:rPr>
              <a:t>(UB)</a:t>
            </a:r>
            <a:r>
              <a:rPr lang="es-ES" sz="2000" spc="-15" dirty="0" smtClean="0">
                <a:solidFill>
                  <a:srgbClr val="2E2B1F"/>
                </a:solidFill>
                <a:latin typeface="Verdana"/>
                <a:cs typeface="Verdana"/>
              </a:rPr>
              <a:t> – </a:t>
            </a:r>
            <a:r>
              <a:rPr lang="es-ES" sz="2000" spc="-15" dirty="0" err="1" smtClean="0">
                <a:solidFill>
                  <a:srgbClr val="2E2B1F"/>
                </a:solidFill>
                <a:latin typeface="Verdana"/>
                <a:cs typeface="Verdana"/>
              </a:rPr>
              <a:t>Edifici</a:t>
            </a:r>
            <a:r>
              <a:rPr lang="es-ES" sz="2000" spc="-15" dirty="0" smtClean="0">
                <a:solidFill>
                  <a:srgbClr val="2E2B1F"/>
                </a:solidFill>
                <a:latin typeface="Verdana"/>
                <a:cs typeface="Verdana"/>
              </a:rPr>
              <a:t> 690</a:t>
            </a:r>
            <a:endParaRPr sz="2000" dirty="0">
              <a:latin typeface="Verdana"/>
              <a:cs typeface="Verdana"/>
            </a:endParaRPr>
          </a:p>
          <a:p>
            <a:pPr marR="3381375" algn="ctr">
              <a:lnSpc>
                <a:spcPct val="100000"/>
              </a:lnSpc>
            </a:pPr>
            <a:r>
              <a:rPr sz="2000" i="1" spc="-20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2000" i="1" spc="-25" dirty="0" smtClean="0">
                <a:solidFill>
                  <a:srgbClr val="2E2B1F"/>
                </a:solidFill>
                <a:latin typeface="Verdana"/>
                <a:cs typeface="Verdana"/>
              </a:rPr>
              <a:t>o</a:t>
            </a:r>
            <a:r>
              <a:rPr sz="2000" i="1" spc="-20" dirty="0" smtClean="0">
                <a:solidFill>
                  <a:srgbClr val="2E2B1F"/>
                </a:solidFill>
                <a:latin typeface="Verdana"/>
                <a:cs typeface="Verdana"/>
              </a:rPr>
              <a:t>rr</a:t>
            </a:r>
            <a:r>
              <a:rPr sz="2000" i="1" spc="-1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000" i="1" spc="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000" i="1" spc="-15" dirty="0" smtClean="0">
                <a:solidFill>
                  <a:srgbClr val="2E2B1F"/>
                </a:solidFill>
                <a:latin typeface="Verdana"/>
                <a:cs typeface="Verdana"/>
              </a:rPr>
              <a:t>IV</a:t>
            </a:r>
            <a:r>
              <a:rPr sz="2000" i="1" spc="-2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000" i="1" spc="-15" dirty="0" smtClean="0">
                <a:solidFill>
                  <a:srgbClr val="2E2B1F"/>
                </a:solidFill>
                <a:latin typeface="Verdana"/>
                <a:cs typeface="Verdana"/>
              </a:rPr>
              <a:t>–</a:t>
            </a:r>
            <a:r>
              <a:rPr sz="2000" i="1" spc="-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000" i="1" spc="-15" dirty="0" smtClean="0">
                <a:solidFill>
                  <a:srgbClr val="2E2B1F"/>
                </a:solidFill>
                <a:latin typeface="Verdana"/>
                <a:cs typeface="Verdana"/>
              </a:rPr>
              <a:t>Segon </a:t>
            </a:r>
            <a:r>
              <a:rPr sz="2000" i="1" spc="-10" dirty="0" smtClean="0">
                <a:solidFill>
                  <a:srgbClr val="2E2B1F"/>
                </a:solidFill>
                <a:latin typeface="Verdana"/>
                <a:cs typeface="Verdana"/>
              </a:rPr>
              <a:t>p</a:t>
            </a:r>
            <a:r>
              <a:rPr sz="2000" i="1" spc="-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000" i="1" spc="-1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 smtClean="0">
                <a:solidFill>
                  <a:srgbClr val="675E46"/>
                </a:solidFill>
                <a:latin typeface="Cambria"/>
                <a:cs typeface="Cambria"/>
              </a:rPr>
              <a:t>P</a:t>
            </a:r>
            <a:r>
              <a:rPr sz="4200" spc="-95" dirty="0" smtClean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200" spc="-25" dirty="0" smtClean="0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r>
              <a:rPr sz="4200" spc="-65" dirty="0" smtClean="0">
                <a:solidFill>
                  <a:srgbClr val="675E46"/>
                </a:solidFill>
                <a:latin typeface="Cambria"/>
                <a:cs typeface="Cambria"/>
              </a:rPr>
              <a:t>f</a:t>
            </a:r>
            <a:r>
              <a:rPr sz="4200" spc="0" dirty="0" smtClean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200" spc="-15" dirty="0" smtClean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200" spc="-20" dirty="0" smtClean="0">
                <a:solidFill>
                  <a:srgbClr val="675E46"/>
                </a:solidFill>
                <a:latin typeface="Cambria"/>
                <a:cs typeface="Cambria"/>
              </a:rPr>
              <a:t>sor</a:t>
            </a:r>
            <a:endParaRPr sz="4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 smtClean="0">
                <a:solidFill>
                  <a:srgbClr val="675E46"/>
                </a:solidFill>
                <a:latin typeface="Cambria"/>
                <a:cs typeface="Cambria"/>
              </a:rPr>
              <a:t>So</a:t>
            </a:r>
            <a:r>
              <a:rPr sz="4200" spc="-95" dirty="0" smtClean="0">
                <a:solidFill>
                  <a:srgbClr val="675E46"/>
                </a:solidFill>
                <a:latin typeface="Cambria"/>
                <a:cs typeface="Cambria"/>
              </a:rPr>
              <a:t>b</a:t>
            </a:r>
            <a:r>
              <a:rPr sz="4200" spc="-105" dirty="0" smtClean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200" spc="0" dirty="0" smtClean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200" spc="-120" dirty="0" smtClean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200" spc="-85" dirty="0" smtClean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200" spc="0" dirty="0" smtClean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200" spc="-150" dirty="0" smtClean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200" spc="-100" dirty="0" smtClean="0">
                <a:solidFill>
                  <a:srgbClr val="675E46"/>
                </a:solidFill>
                <a:latin typeface="Cambria"/>
                <a:cs typeface="Cambria"/>
              </a:rPr>
              <a:t>d</a:t>
            </a:r>
            <a:r>
              <a:rPr sz="4200" spc="0" dirty="0" smtClean="0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r>
              <a:rPr sz="4200" spc="-5" dirty="0" smtClean="0">
                <a:solidFill>
                  <a:srgbClr val="675E46"/>
                </a:solidFill>
                <a:latin typeface="Cambria"/>
                <a:cs typeface="Cambria"/>
              </a:rPr>
              <a:t>c</a:t>
            </a:r>
            <a:r>
              <a:rPr sz="4200" spc="-10" dirty="0" smtClean="0">
                <a:solidFill>
                  <a:srgbClr val="675E46"/>
                </a:solidFill>
                <a:latin typeface="Cambria"/>
                <a:cs typeface="Cambria"/>
              </a:rPr>
              <a:t>è</a:t>
            </a:r>
            <a:r>
              <a:rPr sz="4200" spc="5" dirty="0" smtClean="0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r>
              <a:rPr sz="4200" spc="-5" dirty="0" smtClean="0">
                <a:solidFill>
                  <a:srgbClr val="675E46"/>
                </a:solidFill>
                <a:latin typeface="Cambria"/>
                <a:cs typeface="Cambria"/>
              </a:rPr>
              <a:t>c</a:t>
            </a:r>
            <a:r>
              <a:rPr sz="4200" spc="-90" dirty="0" smtClean="0">
                <a:solidFill>
                  <a:srgbClr val="675E46"/>
                </a:solidFill>
                <a:latin typeface="Cambria"/>
                <a:cs typeface="Cambria"/>
              </a:rPr>
              <a:t>ia</a:t>
            </a:r>
            <a:endParaRPr sz="4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72830" y="3036670"/>
            <a:ext cx="203200" cy="1798955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solidFill>
                  <a:srgbClr val="DFDCB7"/>
                </a:solidFill>
                <a:latin typeface="Calibri"/>
                <a:cs typeface="Calibri"/>
              </a:rPr>
              <a:t>A</a:t>
            </a:r>
            <a:r>
              <a:rPr sz="1200" spc="-5" dirty="0" smtClean="0">
                <a:solidFill>
                  <a:srgbClr val="DFDCB7"/>
                </a:solidFill>
                <a:latin typeface="Calibri"/>
                <a:cs typeface="Calibri"/>
              </a:rPr>
              <a:t>n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á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li</a:t>
            </a:r>
            <a:r>
              <a:rPr sz="1200" spc="10" dirty="0" smtClean="0">
                <a:solidFill>
                  <a:srgbClr val="DFDCB7"/>
                </a:solidFill>
                <a:latin typeface="Calibri"/>
                <a:cs typeface="Calibri"/>
              </a:rPr>
              <a:t>s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i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s </a:t>
            </a:r>
            <a:r>
              <a:rPr sz="1200" spc="-10" dirty="0" smtClean="0">
                <a:solidFill>
                  <a:srgbClr val="DFDCB7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</a:t>
            </a:r>
            <a:r>
              <a:rPr sz="1200" spc="-5" dirty="0" smtClean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10" dirty="0" smtClean="0">
                <a:solidFill>
                  <a:srgbClr val="DFDCB7"/>
                </a:solidFill>
                <a:latin typeface="Calibri"/>
                <a:cs typeface="Calibri"/>
              </a:rPr>
              <a:t>s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ri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es</a:t>
            </a:r>
            <a:r>
              <a:rPr sz="1200" spc="-20" dirty="0" smtClean="0">
                <a:solidFill>
                  <a:srgbClr val="DFDCB7"/>
                </a:solidFill>
                <a:latin typeface="Calibri"/>
                <a:cs typeface="Calibri"/>
              </a:rPr>
              <a:t> t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em</a:t>
            </a:r>
            <a:r>
              <a:rPr sz="1200" spc="-10" dirty="0" smtClean="0">
                <a:solidFill>
                  <a:srgbClr val="DFDCB7"/>
                </a:solidFill>
                <a:latin typeface="Calibri"/>
                <a:cs typeface="Calibri"/>
              </a:rPr>
              <a:t>po</a:t>
            </a:r>
            <a:r>
              <a:rPr sz="1200" spc="-35" dirty="0" smtClean="0">
                <a:solidFill>
                  <a:srgbClr val="DFDCB7"/>
                </a:solidFill>
                <a:latin typeface="Calibri"/>
                <a:cs typeface="Calibri"/>
              </a:rPr>
              <a:t>r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a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l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196" y="1981072"/>
            <a:ext cx="6084570" cy="4334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9085" indent="-287020">
              <a:lnSpc>
                <a:spcPct val="100000"/>
              </a:lnSpc>
              <a:buClr>
                <a:srgbClr val="CCCC99"/>
              </a:buClr>
              <a:buSzPct val="75000"/>
              <a:buFont typeface="Wingdings"/>
              <a:buChar char=""/>
              <a:tabLst>
                <a:tab pos="299085" algn="l"/>
              </a:tabLst>
            </a:pPr>
            <a:r>
              <a:rPr sz="2600" b="1" spc="-25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2600" b="1" spc="-5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2600" b="1" spc="-25" dirty="0" smtClean="0">
                <a:solidFill>
                  <a:srgbClr val="2E2B1F"/>
                </a:solidFill>
                <a:latin typeface="Verdana"/>
                <a:cs typeface="Verdana"/>
              </a:rPr>
              <a:t>ass</a:t>
            </a:r>
            <a:r>
              <a:rPr sz="26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600" b="1" spc="-20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600" b="1" spc="-3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600" b="1" spc="-20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26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600" b="1" spc="-25" dirty="0" smtClean="0">
                <a:solidFill>
                  <a:srgbClr val="2E2B1F"/>
                </a:solidFill>
                <a:latin typeface="Verdana"/>
                <a:cs typeface="Verdana"/>
              </a:rPr>
              <a:t>ò</a:t>
            </a:r>
            <a:r>
              <a:rPr sz="26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600" b="1" spc="-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6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q</a:t>
            </a:r>
            <a:r>
              <a:rPr sz="2600" b="1" spc="-20" dirty="0" smtClean="0">
                <a:solidFill>
                  <a:srgbClr val="2E2B1F"/>
                </a:solidFill>
                <a:latin typeface="Verdana"/>
                <a:cs typeface="Verdana"/>
              </a:rPr>
              <a:t>u</a:t>
            </a:r>
            <a:r>
              <a:rPr sz="2600" b="1" spc="-1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600" b="1" spc="-20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600" b="1" spc="-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600" b="1" i="1" spc="-10" dirty="0" smtClean="0">
                <a:solidFill>
                  <a:srgbClr val="2E2B1F"/>
                </a:solidFill>
                <a:latin typeface="Verdana"/>
                <a:cs typeface="Verdana"/>
              </a:rPr>
              <a:t>(</a:t>
            </a:r>
            <a:r>
              <a:rPr sz="2600" b="1" i="1" u="heavy" spc="-15" dirty="0" smtClean="0">
                <a:solidFill>
                  <a:srgbClr val="2E2B1F"/>
                </a:solidFill>
                <a:latin typeface="Verdana"/>
                <a:cs typeface="Verdana"/>
              </a:rPr>
              <a:t>dilluns</a:t>
            </a:r>
            <a:r>
              <a:rPr sz="2600" b="1" i="1" spc="-15" dirty="0" smtClean="0">
                <a:solidFill>
                  <a:srgbClr val="2E2B1F"/>
                </a:solidFill>
                <a:latin typeface="Verdana"/>
                <a:cs typeface="Verdana"/>
              </a:rPr>
              <a:t>)</a:t>
            </a:r>
            <a:endParaRPr sz="2600">
              <a:latin typeface="Verdana"/>
              <a:cs typeface="Verdana"/>
            </a:endParaRPr>
          </a:p>
          <a:p>
            <a:pPr>
              <a:lnSpc>
                <a:spcPts val="550"/>
              </a:lnSpc>
              <a:spcBef>
                <a:spcPts val="45"/>
              </a:spcBef>
              <a:buClr>
                <a:srgbClr val="CCCC99"/>
              </a:buClr>
              <a:buFont typeface="Wingdings"/>
              <a:buChar char=""/>
            </a:pPr>
            <a:endParaRPr sz="550"/>
          </a:p>
          <a:p>
            <a:pPr marL="698500" lvl="1" indent="-228600">
              <a:lnSpc>
                <a:spcPct val="100000"/>
              </a:lnSpc>
              <a:buClr>
                <a:srgbClr val="B3B3B3"/>
              </a:buClr>
              <a:buSzPct val="54545"/>
              <a:buFont typeface="Wingdings"/>
              <a:buChar char=""/>
              <a:tabLst>
                <a:tab pos="698500" algn="l"/>
              </a:tabLst>
            </a:pP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once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pt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es</a:t>
            </a:r>
            <a:r>
              <a:rPr sz="2200" spc="-7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2200" spc="-30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au</a:t>
            </a:r>
            <a:endParaRPr sz="2200">
              <a:latin typeface="Verdana"/>
              <a:cs typeface="Verdana"/>
            </a:endParaRPr>
          </a:p>
          <a:p>
            <a:pPr lvl="1">
              <a:lnSpc>
                <a:spcPts val="550"/>
              </a:lnSpc>
              <a:spcBef>
                <a:spcPts val="49"/>
              </a:spcBef>
              <a:buClr>
                <a:srgbClr val="B3B3B3"/>
              </a:buClr>
              <a:buFont typeface="Wingdings"/>
              <a:buChar char=""/>
            </a:pPr>
            <a:endParaRPr sz="550"/>
          </a:p>
          <a:p>
            <a:pPr marL="698500" lvl="1" indent="-228600">
              <a:lnSpc>
                <a:spcPct val="100000"/>
              </a:lnSpc>
              <a:buClr>
                <a:srgbClr val="B3B3B3"/>
              </a:buClr>
              <a:buSzPct val="54545"/>
              <a:buFont typeface="Wingdings"/>
              <a:buChar char=""/>
              <a:tabLst>
                <a:tab pos="698500" algn="l"/>
              </a:tabLst>
            </a:pPr>
            <a:r>
              <a:rPr sz="220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200" spc="-40" dirty="0" smtClean="0">
                <a:solidFill>
                  <a:srgbClr val="2E2B1F"/>
                </a:solidFill>
                <a:latin typeface="Verdana"/>
                <a:cs typeface="Verdana"/>
              </a:rPr>
              <a:t>x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mp</a:t>
            </a:r>
            <a:r>
              <a:rPr sz="2200" spc="-30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es</a:t>
            </a:r>
            <a:endParaRPr sz="2200">
              <a:latin typeface="Verdana"/>
              <a:cs typeface="Verdana"/>
            </a:endParaRPr>
          </a:p>
          <a:p>
            <a:pPr lvl="1">
              <a:lnSpc>
                <a:spcPts val="600"/>
              </a:lnSpc>
              <a:spcBef>
                <a:spcPts val="1"/>
              </a:spcBef>
              <a:buClr>
                <a:srgbClr val="B3B3B3"/>
              </a:buClr>
              <a:buFont typeface="Wingdings"/>
              <a:buChar char=""/>
            </a:pPr>
            <a:endParaRPr sz="600"/>
          </a:p>
          <a:p>
            <a:pPr marL="698500" lvl="1" indent="-228600">
              <a:lnSpc>
                <a:spcPct val="100000"/>
              </a:lnSpc>
              <a:buClr>
                <a:srgbClr val="B3B3B3"/>
              </a:buClr>
              <a:buSzPct val="54545"/>
              <a:buFont typeface="Wingdings"/>
              <a:buChar char=""/>
              <a:tabLst>
                <a:tab pos="698500" algn="l"/>
              </a:tabLst>
            </a:pPr>
            <a:r>
              <a:rPr sz="2200" spc="-50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eso</a:t>
            </a:r>
            <a:r>
              <a:rPr sz="2200" spc="-25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uc</a:t>
            </a:r>
            <a:r>
              <a:rPr sz="2200" spc="-3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ó</a:t>
            </a:r>
            <a:r>
              <a:rPr sz="2200" spc="-5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e 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u</a:t>
            </a:r>
            <a:r>
              <a:rPr sz="2200" spc="-15" dirty="0" smtClean="0">
                <a:solidFill>
                  <a:srgbClr val="2E2B1F"/>
                </a:solidFill>
                <a:latin typeface="Verdana"/>
                <a:cs typeface="Verdana"/>
              </a:rPr>
              <a:t>b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tes</a:t>
            </a:r>
            <a:endParaRPr sz="2200">
              <a:latin typeface="Verdana"/>
              <a:cs typeface="Verdana"/>
            </a:endParaRPr>
          </a:p>
          <a:p>
            <a:pPr lvl="1">
              <a:lnSpc>
                <a:spcPts val="600"/>
              </a:lnSpc>
              <a:spcBef>
                <a:spcPts val="2"/>
              </a:spcBef>
              <a:buClr>
                <a:srgbClr val="B3B3B3"/>
              </a:buClr>
              <a:buFont typeface="Wingdings"/>
              <a:buChar char=""/>
            </a:pPr>
            <a:endParaRPr sz="600"/>
          </a:p>
          <a:p>
            <a:pPr marL="698500" marR="12700" lvl="1" indent="-228600">
              <a:lnSpc>
                <a:spcPct val="100000"/>
              </a:lnSpc>
              <a:buClr>
                <a:srgbClr val="B3B3B3"/>
              </a:buClr>
              <a:buSzPct val="54545"/>
              <a:buFont typeface="Wingdings"/>
              <a:buChar char=""/>
              <a:tabLst>
                <a:tab pos="698500" algn="l"/>
              </a:tabLst>
            </a:pPr>
            <a:r>
              <a:rPr sz="2200" spc="5" dirty="0" smtClean="0">
                <a:solidFill>
                  <a:srgbClr val="2E2B1F"/>
                </a:solidFill>
                <a:latin typeface="Verdana"/>
                <a:cs typeface="Verdana"/>
              </a:rPr>
              <a:t>M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te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200" spc="-3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200" spc="-30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200" spc="2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oc</a:t>
            </a:r>
            <a:r>
              <a:rPr sz="2200" spc="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2200" spc="-15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s a</a:t>
            </a:r>
            <a:r>
              <a:rPr sz="2200" spc="-1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-30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’a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u</a:t>
            </a:r>
            <a:r>
              <a:rPr sz="2200" spc="-30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200" spc="3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-15" dirty="0" smtClean="0">
                <a:solidFill>
                  <a:srgbClr val="2E2B1F"/>
                </a:solidFill>
                <a:latin typeface="Verdana"/>
                <a:cs typeface="Verdana"/>
              </a:rPr>
              <a:t>v</a:t>
            </a:r>
            <a:r>
              <a:rPr sz="2200" spc="-3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2200" spc="-15" dirty="0" smtClean="0">
                <a:solidFill>
                  <a:srgbClr val="2E2B1F"/>
                </a:solidFill>
                <a:latin typeface="Verdana"/>
                <a:cs typeface="Verdana"/>
              </a:rPr>
              <a:t>u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2200" spc="3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p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er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a 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pr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p</a:t>
            </a:r>
            <a:r>
              <a:rPr sz="2200" spc="-5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200" spc="-55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200" spc="3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-30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200" spc="3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2200" spc="-30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sse 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pr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è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v</a:t>
            </a:r>
            <a:r>
              <a:rPr sz="2200" spc="-3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200" spc="-5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200" spc="-15" dirty="0" smtClean="0">
                <a:solidFill>
                  <a:srgbClr val="2E2B1F"/>
                </a:solidFill>
                <a:latin typeface="Verdana"/>
                <a:cs typeface="Verdana"/>
              </a:rPr>
              <a:t>m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nt</a:t>
            </a:r>
            <a:endParaRPr sz="2200">
              <a:latin typeface="Verdana"/>
              <a:cs typeface="Verdana"/>
            </a:endParaRPr>
          </a:p>
          <a:p>
            <a:pPr lvl="1">
              <a:lnSpc>
                <a:spcPts val="1000"/>
              </a:lnSpc>
              <a:buClr>
                <a:srgbClr val="B3B3B3"/>
              </a:buClr>
              <a:buFont typeface="Wingdings"/>
              <a:buChar char=""/>
            </a:pPr>
            <a:endParaRPr sz="1000"/>
          </a:p>
          <a:p>
            <a:pPr lvl="1">
              <a:lnSpc>
                <a:spcPts val="1000"/>
              </a:lnSpc>
              <a:buClr>
                <a:srgbClr val="B3B3B3"/>
              </a:buClr>
              <a:buFont typeface="Wingdings"/>
              <a:buChar char=""/>
            </a:pPr>
            <a:endParaRPr sz="1000"/>
          </a:p>
          <a:p>
            <a:pPr lvl="1">
              <a:lnSpc>
                <a:spcPts val="1100"/>
              </a:lnSpc>
              <a:spcBef>
                <a:spcPts val="31"/>
              </a:spcBef>
              <a:buClr>
                <a:srgbClr val="B3B3B3"/>
              </a:buClr>
              <a:buFont typeface="Wingdings"/>
              <a:buChar char=""/>
            </a:pPr>
            <a:endParaRPr sz="1100"/>
          </a:p>
          <a:p>
            <a:pPr marL="299085" indent="-287020">
              <a:lnSpc>
                <a:spcPct val="100000"/>
              </a:lnSpc>
              <a:buClr>
                <a:srgbClr val="CCCC99"/>
              </a:buClr>
              <a:buSzPct val="75000"/>
              <a:buFont typeface="Wingdings"/>
              <a:buChar char=""/>
              <a:tabLst>
                <a:tab pos="299085" algn="l"/>
              </a:tabLst>
            </a:pPr>
            <a:r>
              <a:rPr sz="26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Clas</a:t>
            </a:r>
            <a:r>
              <a:rPr sz="2600" b="1" spc="-30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600" b="1" spc="-20" dirty="0" smtClean="0">
                <a:solidFill>
                  <a:srgbClr val="2E2B1F"/>
                </a:solidFill>
                <a:latin typeface="Verdana"/>
                <a:cs typeface="Verdana"/>
              </a:rPr>
              <a:t>es</a:t>
            </a:r>
            <a:r>
              <a:rPr sz="2600" b="1" spc="3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6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p</a:t>
            </a:r>
            <a:r>
              <a:rPr sz="2600" b="1" spc="-20" dirty="0" smtClean="0">
                <a:solidFill>
                  <a:srgbClr val="2E2B1F"/>
                </a:solidFill>
                <a:latin typeface="Verdana"/>
                <a:cs typeface="Verdana"/>
              </a:rPr>
              <a:t>rà</a:t>
            </a:r>
            <a:r>
              <a:rPr sz="2600" b="1" spc="-10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26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tiqu</a:t>
            </a:r>
            <a:r>
              <a:rPr sz="2600" b="1" spc="-20" dirty="0" smtClean="0">
                <a:solidFill>
                  <a:srgbClr val="2E2B1F"/>
                </a:solidFill>
                <a:latin typeface="Verdana"/>
                <a:cs typeface="Verdana"/>
              </a:rPr>
              <a:t>es</a:t>
            </a:r>
            <a:r>
              <a:rPr sz="2600" b="1" spc="-1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600" b="1" i="1" spc="-10" dirty="0" smtClean="0">
                <a:solidFill>
                  <a:srgbClr val="2E2B1F"/>
                </a:solidFill>
                <a:latin typeface="Verdana"/>
                <a:cs typeface="Verdana"/>
              </a:rPr>
              <a:t>(</a:t>
            </a:r>
            <a:r>
              <a:rPr sz="2600" b="1" i="1" u="heavy" spc="-15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2600" b="1" i="1" u="heavy" spc="-20" dirty="0" smtClean="0">
                <a:solidFill>
                  <a:srgbClr val="2E2B1F"/>
                </a:solidFill>
                <a:latin typeface="Verdana"/>
                <a:cs typeface="Verdana"/>
              </a:rPr>
              <a:t>ime</a:t>
            </a:r>
            <a:r>
              <a:rPr sz="2600" b="1" i="1" u="heavy" spc="-15" dirty="0" smtClean="0">
                <a:solidFill>
                  <a:srgbClr val="2E2B1F"/>
                </a:solidFill>
                <a:latin typeface="Verdana"/>
                <a:cs typeface="Verdana"/>
              </a:rPr>
              <a:t>cr</a:t>
            </a:r>
            <a:r>
              <a:rPr sz="2600" b="1" i="1" u="heavy" spc="-10" dirty="0" smtClean="0">
                <a:solidFill>
                  <a:srgbClr val="2E2B1F"/>
                </a:solidFill>
                <a:latin typeface="Verdana"/>
                <a:cs typeface="Verdana"/>
              </a:rPr>
              <a:t>es</a:t>
            </a:r>
            <a:r>
              <a:rPr sz="2600" b="1" i="1" spc="-15" dirty="0" smtClean="0">
                <a:solidFill>
                  <a:srgbClr val="2E2B1F"/>
                </a:solidFill>
                <a:latin typeface="Verdana"/>
                <a:cs typeface="Verdana"/>
              </a:rPr>
              <a:t>)</a:t>
            </a:r>
            <a:endParaRPr sz="2600">
              <a:latin typeface="Verdana"/>
              <a:cs typeface="Verdana"/>
            </a:endParaRPr>
          </a:p>
          <a:p>
            <a:pPr>
              <a:lnSpc>
                <a:spcPts val="550"/>
              </a:lnSpc>
              <a:spcBef>
                <a:spcPts val="43"/>
              </a:spcBef>
              <a:buClr>
                <a:srgbClr val="CCCC99"/>
              </a:buClr>
              <a:buFont typeface="Wingdings"/>
              <a:buChar char=""/>
            </a:pPr>
            <a:endParaRPr sz="550"/>
          </a:p>
          <a:p>
            <a:pPr marL="698500" lvl="1" indent="-228600">
              <a:lnSpc>
                <a:spcPct val="100000"/>
              </a:lnSpc>
              <a:buClr>
                <a:srgbClr val="B3B3B3"/>
              </a:buClr>
              <a:buSzPct val="54545"/>
              <a:buFont typeface="Wingdings"/>
              <a:buChar char=""/>
              <a:tabLst>
                <a:tab pos="698500" algn="l"/>
              </a:tabLst>
            </a:pPr>
            <a:r>
              <a:rPr sz="220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200" spc="-45" dirty="0" smtClean="0">
                <a:solidFill>
                  <a:srgbClr val="2E2B1F"/>
                </a:solidFill>
                <a:latin typeface="Verdana"/>
                <a:cs typeface="Verdana"/>
              </a:rPr>
              <a:t>x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erc</a:t>
            </a:r>
            <a:r>
              <a:rPr sz="2200" spc="-3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2200" spc="-3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s:</a:t>
            </a:r>
            <a:r>
              <a:rPr sz="2200" spc="-3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eso</a:t>
            </a:r>
            <a:r>
              <a:rPr sz="2200" spc="-25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u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2200" spc="-3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ó</a:t>
            </a:r>
            <a:r>
              <a:rPr sz="2200" spc="-2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200" spc="-1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pr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o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p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osta</a:t>
            </a:r>
            <a:endParaRPr sz="2200">
              <a:latin typeface="Verdana"/>
              <a:cs typeface="Verdana"/>
            </a:endParaRPr>
          </a:p>
          <a:p>
            <a:pPr lvl="1">
              <a:lnSpc>
                <a:spcPts val="600"/>
              </a:lnSpc>
              <a:spcBef>
                <a:spcPts val="0"/>
              </a:spcBef>
              <a:buClr>
                <a:srgbClr val="B3B3B3"/>
              </a:buClr>
              <a:buFont typeface="Wingdings"/>
              <a:buChar char=""/>
            </a:pPr>
            <a:endParaRPr sz="600"/>
          </a:p>
          <a:p>
            <a:pPr marL="698500" lvl="1" indent="-228600">
              <a:lnSpc>
                <a:spcPct val="100000"/>
              </a:lnSpc>
              <a:buClr>
                <a:srgbClr val="B3B3B3"/>
              </a:buClr>
              <a:buSzPct val="54545"/>
              <a:buFont typeface="Wingdings"/>
              <a:buChar char=""/>
              <a:tabLst>
                <a:tab pos="698500" algn="l"/>
              </a:tabLst>
            </a:pPr>
            <a:r>
              <a:rPr sz="2200" spc="-15" dirty="0" smtClean="0">
                <a:solidFill>
                  <a:srgbClr val="2E2B1F"/>
                </a:solidFill>
                <a:latin typeface="Verdana"/>
                <a:cs typeface="Verdana"/>
              </a:rPr>
              <a:t>P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rà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ct</a:t>
            </a:r>
            <a:r>
              <a:rPr sz="2200" spc="-3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q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ues</a:t>
            </a:r>
            <a:r>
              <a:rPr sz="2200" spc="-3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’</a:t>
            </a:r>
            <a:r>
              <a:rPr sz="2200" spc="-2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2200" spc="-20" dirty="0" smtClean="0">
                <a:solidFill>
                  <a:srgbClr val="2E2B1F"/>
                </a:solidFill>
                <a:latin typeface="Verdana"/>
                <a:cs typeface="Verdana"/>
              </a:rPr>
              <a:t>f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or</a:t>
            </a:r>
            <a:r>
              <a:rPr sz="2200" spc="-20" dirty="0" smtClean="0">
                <a:solidFill>
                  <a:srgbClr val="2E2B1F"/>
                </a:solidFill>
                <a:latin typeface="Verdana"/>
                <a:cs typeface="Verdana"/>
              </a:rPr>
              <a:t>m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à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2200" spc="-4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2200" spc="-5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:</a:t>
            </a:r>
            <a:r>
              <a:rPr sz="2200" spc="-3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ut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òno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m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es</a:t>
            </a:r>
            <a:r>
              <a:rPr sz="2200" spc="-3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endParaRPr sz="2200">
              <a:latin typeface="Verdana"/>
              <a:cs typeface="Verdana"/>
            </a:endParaRPr>
          </a:p>
          <a:p>
            <a:pPr marL="698500">
              <a:lnSpc>
                <a:spcPct val="100000"/>
              </a:lnSpc>
            </a:pP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2200" spc="-3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200" spc="-3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g</a:t>
            </a:r>
            <a:r>
              <a:rPr sz="2200" spc="-3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es</a:t>
            </a:r>
            <a:r>
              <a:rPr sz="2200" spc="9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i="1" spc="0" dirty="0" smtClean="0">
                <a:solidFill>
                  <a:srgbClr val="2E2B1F"/>
                </a:solidFill>
                <a:latin typeface="Verdana"/>
                <a:cs typeface="Verdana"/>
              </a:rPr>
              <a:t>(E</a:t>
            </a:r>
            <a:r>
              <a:rPr sz="2200" i="1" spc="-15" dirty="0" smtClean="0">
                <a:solidFill>
                  <a:srgbClr val="2E2B1F"/>
                </a:solidFill>
                <a:latin typeface="Verdana"/>
                <a:cs typeface="Verdana"/>
              </a:rPr>
              <a:t>x</a:t>
            </a:r>
            <a:r>
              <a:rPr sz="2200" i="1" spc="0" dirty="0" smtClean="0">
                <a:solidFill>
                  <a:srgbClr val="2E2B1F"/>
                </a:solidFill>
                <a:latin typeface="Verdana"/>
                <a:cs typeface="Verdana"/>
              </a:rPr>
              <a:t>cel</a:t>
            </a:r>
            <a:r>
              <a:rPr sz="2200" i="1" spc="-3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i="1" spc="0" dirty="0" smtClean="0">
                <a:solidFill>
                  <a:srgbClr val="2E2B1F"/>
                </a:solidFill>
                <a:latin typeface="Verdana"/>
                <a:cs typeface="Verdana"/>
              </a:rPr>
              <a:t>+</a:t>
            </a:r>
            <a:r>
              <a:rPr sz="2200" i="1" spc="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i="1" spc="0" dirty="0" smtClean="0">
                <a:solidFill>
                  <a:srgbClr val="2E2B1F"/>
                </a:solidFill>
                <a:latin typeface="Verdana"/>
                <a:cs typeface="Verdana"/>
              </a:rPr>
              <a:t>R)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spc="-15" dirty="0" smtClean="0">
                <a:solidFill>
                  <a:srgbClr val="675E46"/>
                </a:solidFill>
                <a:latin typeface="Cambria"/>
                <a:cs typeface="Cambria"/>
              </a:rPr>
              <a:t>C</a:t>
            </a:r>
            <a:r>
              <a:rPr sz="4200" spc="-10" dirty="0" smtClean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200" spc="5" dirty="0" smtClean="0">
                <a:solidFill>
                  <a:srgbClr val="675E46"/>
                </a:solidFill>
                <a:latin typeface="Cambria"/>
                <a:cs typeface="Cambria"/>
              </a:rPr>
              <a:t>m</a:t>
            </a:r>
            <a:r>
              <a:rPr sz="4200" spc="-110" dirty="0" smtClean="0">
                <a:solidFill>
                  <a:srgbClr val="675E46"/>
                </a:solidFill>
                <a:latin typeface="Cambria"/>
                <a:cs typeface="Cambria"/>
              </a:rPr>
              <a:t>p</a:t>
            </a:r>
            <a:r>
              <a:rPr sz="4200" spc="5" dirty="0" smtClean="0">
                <a:solidFill>
                  <a:srgbClr val="675E46"/>
                </a:solidFill>
                <a:latin typeface="Cambria"/>
                <a:cs typeface="Cambria"/>
              </a:rPr>
              <a:t>u</a:t>
            </a:r>
            <a:r>
              <a:rPr sz="4200" spc="-20" dirty="0" smtClean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200" spc="-90" dirty="0" smtClean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200" spc="-25" dirty="0" smtClean="0">
                <a:solidFill>
                  <a:srgbClr val="675E46"/>
                </a:solidFill>
                <a:latin typeface="Cambria"/>
                <a:cs typeface="Cambria"/>
              </a:rPr>
              <a:t>V</a:t>
            </a:r>
            <a:r>
              <a:rPr sz="4200" spc="-100" dirty="0" smtClean="0">
                <a:solidFill>
                  <a:srgbClr val="675E46"/>
                </a:solidFill>
                <a:latin typeface="Cambria"/>
                <a:cs typeface="Cambria"/>
              </a:rPr>
              <a:t>i</a:t>
            </a:r>
            <a:r>
              <a:rPr sz="4200" spc="-30" dirty="0" smtClean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200" spc="-105" dirty="0" smtClean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200" spc="5" dirty="0" smtClean="0">
                <a:solidFill>
                  <a:srgbClr val="675E46"/>
                </a:solidFill>
                <a:latin typeface="Cambria"/>
                <a:cs typeface="Cambria"/>
              </a:rPr>
              <a:t>u</a:t>
            </a:r>
            <a:r>
              <a:rPr sz="4200" spc="-15" dirty="0" smtClean="0">
                <a:solidFill>
                  <a:srgbClr val="675E46"/>
                </a:solidFill>
                <a:latin typeface="Cambria"/>
                <a:cs typeface="Cambria"/>
              </a:rPr>
              <a:t>al</a:t>
            </a:r>
            <a:endParaRPr sz="4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72830" y="3036670"/>
            <a:ext cx="203200" cy="1798955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solidFill>
                  <a:srgbClr val="DFDCB7"/>
                </a:solidFill>
                <a:latin typeface="Calibri"/>
                <a:cs typeface="Calibri"/>
              </a:rPr>
              <a:t>A</a:t>
            </a:r>
            <a:r>
              <a:rPr sz="1200" spc="-5" dirty="0" smtClean="0">
                <a:solidFill>
                  <a:srgbClr val="DFDCB7"/>
                </a:solidFill>
                <a:latin typeface="Calibri"/>
                <a:cs typeface="Calibri"/>
              </a:rPr>
              <a:t>n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á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li</a:t>
            </a:r>
            <a:r>
              <a:rPr sz="1200" spc="10" dirty="0" smtClean="0">
                <a:solidFill>
                  <a:srgbClr val="DFDCB7"/>
                </a:solidFill>
                <a:latin typeface="Calibri"/>
                <a:cs typeface="Calibri"/>
              </a:rPr>
              <a:t>s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i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s </a:t>
            </a:r>
            <a:r>
              <a:rPr sz="1200" spc="-10" dirty="0" smtClean="0">
                <a:solidFill>
                  <a:srgbClr val="DFDCB7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</a:t>
            </a:r>
            <a:r>
              <a:rPr sz="1200" spc="-5" dirty="0" smtClean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10" dirty="0" smtClean="0">
                <a:solidFill>
                  <a:srgbClr val="DFDCB7"/>
                </a:solidFill>
                <a:latin typeface="Calibri"/>
                <a:cs typeface="Calibri"/>
              </a:rPr>
              <a:t>s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ri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es</a:t>
            </a:r>
            <a:r>
              <a:rPr sz="1200" spc="-20" dirty="0" smtClean="0">
                <a:solidFill>
                  <a:srgbClr val="DFDCB7"/>
                </a:solidFill>
                <a:latin typeface="Calibri"/>
                <a:cs typeface="Calibri"/>
              </a:rPr>
              <a:t> t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em</a:t>
            </a:r>
            <a:r>
              <a:rPr sz="1200" spc="-10" dirty="0" smtClean="0">
                <a:solidFill>
                  <a:srgbClr val="DFDCB7"/>
                </a:solidFill>
                <a:latin typeface="Calibri"/>
                <a:cs typeface="Calibri"/>
              </a:rPr>
              <a:t>po</a:t>
            </a:r>
            <a:r>
              <a:rPr sz="1200" spc="-35" dirty="0" smtClean="0">
                <a:solidFill>
                  <a:srgbClr val="DFDCB7"/>
                </a:solidFill>
                <a:latin typeface="Calibri"/>
                <a:cs typeface="Calibri"/>
              </a:rPr>
              <a:t>r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a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l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196" y="1971294"/>
            <a:ext cx="5469890" cy="3677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B3B3B3"/>
              </a:buClr>
              <a:buSzPct val="88461"/>
              <a:buFont typeface="Wingdings"/>
              <a:buChar char=""/>
              <a:tabLst>
                <a:tab pos="356870" algn="l"/>
              </a:tabLst>
            </a:pPr>
            <a:r>
              <a:rPr sz="2600" spc="-50" dirty="0" smtClean="0">
                <a:solidFill>
                  <a:srgbClr val="2E2B1F"/>
                </a:solidFill>
                <a:latin typeface="Verdana"/>
                <a:cs typeface="Verdana"/>
              </a:rPr>
              <a:t>P</a:t>
            </a:r>
            <a:r>
              <a:rPr sz="2600" spc="-30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2600" spc="-20" dirty="0" smtClean="0">
                <a:solidFill>
                  <a:srgbClr val="2E2B1F"/>
                </a:solidFill>
                <a:latin typeface="Verdana"/>
                <a:cs typeface="Verdana"/>
              </a:rPr>
              <a:t>a </a:t>
            </a:r>
            <a:r>
              <a:rPr sz="2600" spc="-55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2600" spc="-35" dirty="0" smtClean="0">
                <a:solidFill>
                  <a:srgbClr val="2E2B1F"/>
                </a:solidFill>
                <a:latin typeface="Verdana"/>
                <a:cs typeface="Verdana"/>
              </a:rPr>
              <a:t>o</a:t>
            </a:r>
            <a:r>
              <a:rPr sz="2600" spc="-45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2600" spc="-55" dirty="0" smtClean="0">
                <a:solidFill>
                  <a:srgbClr val="2E2B1F"/>
                </a:solidFill>
                <a:latin typeface="Verdana"/>
                <a:cs typeface="Verdana"/>
              </a:rPr>
              <a:t>en</a:t>
            </a:r>
            <a:r>
              <a:rPr sz="2600" spc="-15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ts val="650"/>
              </a:lnSpc>
              <a:spcBef>
                <a:spcPts val="46"/>
              </a:spcBef>
              <a:buClr>
                <a:srgbClr val="B3B3B3"/>
              </a:buClr>
              <a:buFont typeface="Wingdings"/>
              <a:buChar char=""/>
            </a:pPr>
            <a:endParaRPr sz="650" dirty="0"/>
          </a:p>
          <a:p>
            <a:pPr marL="356870" indent="-344805">
              <a:lnSpc>
                <a:spcPct val="100000"/>
              </a:lnSpc>
              <a:buClr>
                <a:srgbClr val="B3B3B3"/>
              </a:buClr>
              <a:buSzPct val="88461"/>
              <a:buFont typeface="Wingdings"/>
              <a:buChar char=""/>
              <a:tabLst>
                <a:tab pos="356870" algn="l"/>
              </a:tabLst>
            </a:pPr>
            <a:r>
              <a:rPr sz="2600" spc="-50" dirty="0" smtClean="0">
                <a:solidFill>
                  <a:srgbClr val="2E2B1F"/>
                </a:solidFill>
                <a:latin typeface="Verdana"/>
                <a:cs typeface="Verdana"/>
              </a:rPr>
              <a:t>M</a:t>
            </a:r>
            <a:r>
              <a:rPr sz="2600" spc="-4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600" spc="-25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2600" spc="-5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600" spc="-45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600" spc="-2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600" spc="-4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600" spc="-10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2600" spc="5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600" spc="-20" dirty="0" smtClean="0">
                <a:solidFill>
                  <a:srgbClr val="2E2B1F"/>
                </a:solidFill>
                <a:latin typeface="Verdana"/>
                <a:cs typeface="Verdana"/>
              </a:rPr>
              <a:t>doc</a:t>
            </a:r>
            <a:r>
              <a:rPr sz="2600" spc="-30" dirty="0" smtClean="0">
                <a:solidFill>
                  <a:srgbClr val="2E2B1F"/>
                </a:solidFill>
                <a:latin typeface="Verdana"/>
                <a:cs typeface="Verdana"/>
              </a:rPr>
              <a:t>en</a:t>
            </a:r>
            <a:r>
              <a:rPr sz="2600" spc="-15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ts val="650"/>
              </a:lnSpc>
              <a:spcBef>
                <a:spcPts val="49"/>
              </a:spcBef>
              <a:buClr>
                <a:srgbClr val="B3B3B3"/>
              </a:buClr>
              <a:buFont typeface="Wingdings"/>
              <a:buChar char=""/>
            </a:pPr>
            <a:endParaRPr sz="650" dirty="0"/>
          </a:p>
          <a:p>
            <a:pPr marL="356870" indent="-344805">
              <a:lnSpc>
                <a:spcPct val="100000"/>
              </a:lnSpc>
              <a:buClr>
                <a:srgbClr val="B3B3B3"/>
              </a:buClr>
              <a:buSzPct val="88461"/>
              <a:buFont typeface="Wingdings"/>
              <a:buChar char=""/>
              <a:tabLst>
                <a:tab pos="356870" algn="l"/>
              </a:tabLst>
            </a:pPr>
            <a:r>
              <a:rPr sz="2600" spc="-50" dirty="0" smtClean="0">
                <a:solidFill>
                  <a:srgbClr val="2E2B1F"/>
                </a:solidFill>
                <a:latin typeface="Verdana"/>
                <a:cs typeface="Verdana"/>
              </a:rPr>
              <a:t>P</a:t>
            </a:r>
            <a:r>
              <a:rPr sz="2600" spc="-45" dirty="0" smtClean="0">
                <a:solidFill>
                  <a:srgbClr val="2E2B1F"/>
                </a:solidFill>
                <a:latin typeface="Verdana"/>
                <a:cs typeface="Verdana"/>
              </a:rPr>
              <a:t>rà</a:t>
            </a:r>
            <a:r>
              <a:rPr sz="2600" spc="-50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2600" spc="-5" dirty="0" smtClean="0">
                <a:solidFill>
                  <a:srgbClr val="2E2B1F"/>
                </a:solidFill>
                <a:latin typeface="Verdana"/>
                <a:cs typeface="Verdana"/>
              </a:rPr>
              <a:t>ti</a:t>
            </a:r>
            <a:r>
              <a:rPr sz="2600" spc="-30" dirty="0" smtClean="0">
                <a:solidFill>
                  <a:srgbClr val="2E2B1F"/>
                </a:solidFill>
                <a:latin typeface="Verdana"/>
                <a:cs typeface="Verdana"/>
              </a:rPr>
              <a:t>que</a:t>
            </a:r>
            <a:r>
              <a:rPr sz="2600" spc="-1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600" spc="1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600" spc="-10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2600" spc="10" dirty="0" smtClean="0">
                <a:solidFill>
                  <a:srgbClr val="2E2B1F"/>
                </a:solidFill>
                <a:latin typeface="Verdana"/>
                <a:cs typeface="Verdana"/>
              </a:rPr>
              <a:t>’</a:t>
            </a:r>
            <a:r>
              <a:rPr sz="2600" spc="2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600" spc="-10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2600" spc="10" dirty="0" smtClean="0">
                <a:solidFill>
                  <a:srgbClr val="2E2B1F"/>
                </a:solidFill>
                <a:latin typeface="Verdana"/>
                <a:cs typeface="Verdana"/>
              </a:rPr>
              <a:t>fo</a:t>
            </a:r>
            <a:r>
              <a:rPr sz="2600" spc="0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600" spc="-15" dirty="0" smtClean="0">
                <a:solidFill>
                  <a:srgbClr val="2E2B1F"/>
                </a:solidFill>
                <a:latin typeface="Verdana"/>
                <a:cs typeface="Verdana"/>
              </a:rPr>
              <a:t>m</a:t>
            </a:r>
            <a:r>
              <a:rPr sz="2600" spc="0" dirty="0" smtClean="0">
                <a:solidFill>
                  <a:srgbClr val="2E2B1F"/>
                </a:solidFill>
                <a:latin typeface="Verdana"/>
                <a:cs typeface="Verdana"/>
              </a:rPr>
              <a:t>à</a:t>
            </a:r>
            <a:r>
              <a:rPr sz="2600" spc="15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2600" spc="2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600" spc="-5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2600" spc="-2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ts val="650"/>
              </a:lnSpc>
              <a:spcBef>
                <a:spcPts val="47"/>
              </a:spcBef>
              <a:buClr>
                <a:srgbClr val="B3B3B3"/>
              </a:buClr>
              <a:buFont typeface="Wingdings"/>
              <a:buChar char=""/>
            </a:pPr>
            <a:endParaRPr sz="650" dirty="0"/>
          </a:p>
          <a:p>
            <a:pPr marL="356870" indent="-344805">
              <a:lnSpc>
                <a:spcPct val="100000"/>
              </a:lnSpc>
              <a:buClr>
                <a:srgbClr val="B3B3B3"/>
              </a:buClr>
              <a:buSzPct val="88461"/>
              <a:buFont typeface="Wingdings"/>
              <a:buChar char=""/>
              <a:tabLst>
                <a:tab pos="356870" algn="l"/>
              </a:tabLst>
            </a:pPr>
            <a:r>
              <a:rPr sz="2600" spc="-55" dirty="0" err="1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600" spc="-70" dirty="0" err="1" smtClean="0">
                <a:solidFill>
                  <a:srgbClr val="2E2B1F"/>
                </a:solidFill>
                <a:latin typeface="Verdana"/>
                <a:cs typeface="Verdana"/>
              </a:rPr>
              <a:t>x</a:t>
            </a:r>
            <a:r>
              <a:rPr sz="2600" spc="-55" dirty="0" err="1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600" spc="-60" dirty="0" err="1" smtClean="0">
                <a:solidFill>
                  <a:srgbClr val="2E2B1F"/>
                </a:solidFill>
                <a:latin typeface="Verdana"/>
                <a:cs typeface="Verdana"/>
              </a:rPr>
              <a:t>m</a:t>
            </a:r>
            <a:r>
              <a:rPr sz="2600" spc="-55" dirty="0" err="1" smtClean="0">
                <a:solidFill>
                  <a:srgbClr val="2E2B1F"/>
                </a:solidFill>
                <a:latin typeface="Verdana"/>
                <a:cs typeface="Verdana"/>
              </a:rPr>
              <a:t>p</a:t>
            </a:r>
            <a:r>
              <a:rPr sz="2600" spc="-30" dirty="0" err="1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2600" spc="-20" dirty="0" err="1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lang="ca-ES" sz="2600" spc="-20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600" spc="-8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600" spc="-1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600" spc="-9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600" spc="-5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600" spc="-70" dirty="0" smtClean="0">
                <a:solidFill>
                  <a:srgbClr val="2E2B1F"/>
                </a:solidFill>
                <a:latin typeface="Verdana"/>
                <a:cs typeface="Verdana"/>
              </a:rPr>
              <a:t>x</a:t>
            </a:r>
            <a:r>
              <a:rPr sz="2600" spc="-5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600" spc="-45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600" spc="-50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2600" spc="-3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600" spc="-50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2600" spc="-3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600" spc="-1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600" spc="-55" dirty="0" smtClean="0">
                <a:solidFill>
                  <a:srgbClr val="2E2B1F"/>
                </a:solidFill>
                <a:latin typeface="Verdana"/>
                <a:cs typeface="Verdana"/>
              </a:rPr>
              <a:t> p</a:t>
            </a:r>
            <a:r>
              <a:rPr sz="2600" spc="-45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600" spc="-40" dirty="0" smtClean="0">
                <a:solidFill>
                  <a:srgbClr val="2E2B1F"/>
                </a:solidFill>
                <a:latin typeface="Verdana"/>
                <a:cs typeface="Verdana"/>
              </a:rPr>
              <a:t>o</a:t>
            </a:r>
            <a:r>
              <a:rPr sz="2600" spc="-55" dirty="0" smtClean="0">
                <a:solidFill>
                  <a:srgbClr val="2E2B1F"/>
                </a:solidFill>
                <a:latin typeface="Verdana"/>
                <a:cs typeface="Verdana"/>
              </a:rPr>
              <a:t>p</a:t>
            </a:r>
            <a:r>
              <a:rPr sz="2600" spc="-40" dirty="0" smtClean="0">
                <a:solidFill>
                  <a:srgbClr val="2E2B1F"/>
                </a:solidFill>
                <a:latin typeface="Verdana"/>
                <a:cs typeface="Verdana"/>
              </a:rPr>
              <a:t>o</a:t>
            </a:r>
            <a:r>
              <a:rPr sz="2600" spc="-50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600" spc="-45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600" spc="-25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2600" spc="-1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ts val="650"/>
              </a:lnSpc>
              <a:spcBef>
                <a:spcPts val="46"/>
              </a:spcBef>
              <a:buClr>
                <a:srgbClr val="B3B3B3"/>
              </a:buClr>
              <a:buFont typeface="Wingdings"/>
              <a:buChar char=""/>
            </a:pPr>
            <a:endParaRPr sz="650" dirty="0"/>
          </a:p>
          <a:p>
            <a:pPr marL="356870" indent="-344805">
              <a:lnSpc>
                <a:spcPct val="100000"/>
              </a:lnSpc>
              <a:buClr>
                <a:srgbClr val="B3B3B3"/>
              </a:buClr>
              <a:buSzPct val="88461"/>
              <a:buFont typeface="Wingdings"/>
              <a:buChar char=""/>
              <a:tabLst>
                <a:tab pos="356870" algn="l"/>
              </a:tabLst>
            </a:pPr>
            <a:r>
              <a:rPr sz="2600" spc="-40" dirty="0" smtClean="0">
                <a:solidFill>
                  <a:srgbClr val="2E2B1F"/>
                </a:solidFill>
                <a:latin typeface="Verdana"/>
                <a:cs typeface="Verdana"/>
              </a:rPr>
              <a:t>F</a:t>
            </a:r>
            <a:r>
              <a:rPr sz="2600" spc="-35" dirty="0" smtClean="0">
                <a:solidFill>
                  <a:srgbClr val="2E2B1F"/>
                </a:solidFill>
                <a:latin typeface="Verdana"/>
                <a:cs typeface="Verdana"/>
              </a:rPr>
              <a:t>ò</a:t>
            </a:r>
            <a:r>
              <a:rPr sz="2600" spc="-45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600" spc="-55" dirty="0" smtClean="0">
                <a:solidFill>
                  <a:srgbClr val="2E2B1F"/>
                </a:solidFill>
                <a:latin typeface="Verdana"/>
                <a:cs typeface="Verdana"/>
              </a:rPr>
              <a:t>u</a:t>
            </a:r>
            <a:r>
              <a:rPr sz="2600" spc="-30" dirty="0" smtClean="0">
                <a:solidFill>
                  <a:srgbClr val="2E2B1F"/>
                </a:solidFill>
                <a:latin typeface="Verdana"/>
                <a:cs typeface="Verdana"/>
              </a:rPr>
              <a:t>m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ts val="650"/>
              </a:lnSpc>
              <a:spcBef>
                <a:spcPts val="39"/>
              </a:spcBef>
              <a:buClr>
                <a:srgbClr val="B3B3B3"/>
              </a:buClr>
              <a:buFont typeface="Wingdings"/>
              <a:buChar char=""/>
            </a:pPr>
            <a:endParaRPr sz="650" dirty="0"/>
          </a:p>
          <a:p>
            <a:pPr marL="356870" marR="12700" indent="-344805">
              <a:lnSpc>
                <a:spcPct val="100299"/>
              </a:lnSpc>
              <a:buClr>
                <a:srgbClr val="B3B3B3"/>
              </a:buClr>
              <a:buSzPct val="88461"/>
              <a:buFont typeface="Wingdings"/>
              <a:buChar char=""/>
              <a:tabLst>
                <a:tab pos="356870" algn="l"/>
              </a:tabLst>
            </a:pPr>
            <a:r>
              <a:rPr sz="2600" spc="-2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600" spc="-55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2600" spc="-10" dirty="0" smtClean="0">
                <a:solidFill>
                  <a:srgbClr val="2E2B1F"/>
                </a:solidFill>
                <a:latin typeface="Verdana"/>
                <a:cs typeface="Verdana"/>
              </a:rPr>
              <a:t>f</a:t>
            </a:r>
            <a:r>
              <a:rPr sz="2600" spc="-40" dirty="0" smtClean="0">
                <a:solidFill>
                  <a:srgbClr val="2E2B1F"/>
                </a:solidFill>
                <a:latin typeface="Verdana"/>
                <a:cs typeface="Verdana"/>
              </a:rPr>
              <a:t>o</a:t>
            </a:r>
            <a:r>
              <a:rPr sz="2600" spc="-45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600" spc="-60" dirty="0" smtClean="0">
                <a:solidFill>
                  <a:srgbClr val="2E2B1F"/>
                </a:solidFill>
                <a:latin typeface="Verdana"/>
                <a:cs typeface="Verdana"/>
              </a:rPr>
              <a:t>m</a:t>
            </a:r>
            <a:r>
              <a:rPr sz="2600" spc="-45" dirty="0" smtClean="0">
                <a:solidFill>
                  <a:srgbClr val="2E2B1F"/>
                </a:solidFill>
                <a:latin typeface="Verdana"/>
                <a:cs typeface="Verdana"/>
              </a:rPr>
              <a:t>ac</a:t>
            </a:r>
            <a:r>
              <a:rPr sz="2600" spc="-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600" spc="-20" dirty="0" smtClean="0">
                <a:solidFill>
                  <a:srgbClr val="2E2B1F"/>
                </a:solidFill>
                <a:latin typeface="Verdana"/>
                <a:cs typeface="Verdana"/>
              </a:rPr>
              <a:t>ó</a:t>
            </a:r>
            <a:r>
              <a:rPr sz="2600" spc="3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600" spc="-4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600" spc="-55" dirty="0" smtClean="0">
                <a:solidFill>
                  <a:srgbClr val="2E2B1F"/>
                </a:solidFill>
                <a:latin typeface="Verdana"/>
                <a:cs typeface="Verdana"/>
              </a:rPr>
              <a:t>dd</a:t>
            </a:r>
            <a:r>
              <a:rPr sz="2600" spc="-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600" spc="-50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2600" spc="-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600" spc="-35" dirty="0" smtClean="0">
                <a:solidFill>
                  <a:srgbClr val="2E2B1F"/>
                </a:solidFill>
                <a:latin typeface="Verdana"/>
                <a:cs typeface="Verdana"/>
              </a:rPr>
              <a:t>o</a:t>
            </a:r>
            <a:r>
              <a:rPr sz="2600" spc="-55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2600" spc="-45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600" spc="-10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2600" spc="-2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400" spc="-35" dirty="0" smtClean="0">
                <a:solidFill>
                  <a:srgbClr val="2E2B1F"/>
                </a:solidFill>
                <a:latin typeface="Verdana"/>
                <a:cs typeface="Verdana"/>
              </a:rPr>
              <a:t>(b</a:t>
            </a:r>
            <a:r>
              <a:rPr sz="2400" spc="-30" dirty="0" smtClean="0">
                <a:solidFill>
                  <a:srgbClr val="2E2B1F"/>
                </a:solidFill>
                <a:latin typeface="Verdana"/>
                <a:cs typeface="Verdana"/>
              </a:rPr>
              <a:t>as</a:t>
            </a:r>
            <a:r>
              <a:rPr sz="2400" spc="-2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400" spc="0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400" spc="-3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400" spc="-35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2400" spc="0" dirty="0" smtClean="0">
                <a:solidFill>
                  <a:srgbClr val="2E2B1F"/>
                </a:solidFill>
                <a:latin typeface="Verdana"/>
                <a:cs typeface="Verdana"/>
              </a:rPr>
              <a:t>e </a:t>
            </a:r>
            <a:r>
              <a:rPr sz="2400" spc="-35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2400" spc="-3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400" spc="-35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2400" spc="-2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400" spc="-2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400" spc="0" dirty="0" smtClean="0">
                <a:solidFill>
                  <a:srgbClr val="2E2B1F"/>
                </a:solidFill>
                <a:latin typeface="Verdana"/>
                <a:cs typeface="Verdana"/>
              </a:rPr>
              <a:t>)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ts val="700"/>
              </a:lnSpc>
              <a:spcBef>
                <a:spcPts val="12"/>
              </a:spcBef>
              <a:buClr>
                <a:srgbClr val="B3B3B3"/>
              </a:buClr>
              <a:buFont typeface="Wingdings"/>
              <a:buChar char=""/>
            </a:pPr>
            <a:endParaRPr sz="700" dirty="0"/>
          </a:p>
          <a:p>
            <a:pPr marL="356870" indent="-344805">
              <a:lnSpc>
                <a:spcPct val="100000"/>
              </a:lnSpc>
              <a:buClr>
                <a:srgbClr val="B3B3B3"/>
              </a:buClr>
              <a:buSzPct val="88461"/>
              <a:buFont typeface="Wingdings"/>
              <a:buChar char=""/>
              <a:tabLst>
                <a:tab pos="356870" algn="l"/>
              </a:tabLst>
            </a:pPr>
            <a:r>
              <a:rPr sz="2600" spc="-45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2600" spc="-25" dirty="0" smtClean="0">
                <a:solidFill>
                  <a:srgbClr val="2E2B1F"/>
                </a:solidFill>
                <a:latin typeface="Verdana"/>
                <a:cs typeface="Verdana"/>
              </a:rPr>
              <a:t>li</a:t>
            </a:r>
            <a:r>
              <a:rPr sz="2600" spc="-55" dirty="0" smtClean="0">
                <a:solidFill>
                  <a:srgbClr val="2E2B1F"/>
                </a:solidFill>
                <a:latin typeface="Verdana"/>
                <a:cs typeface="Verdana"/>
              </a:rPr>
              <a:t>u</a:t>
            </a:r>
            <a:r>
              <a:rPr sz="2600" spc="-90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600" spc="-4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600" spc="-55" dirty="0" smtClean="0">
                <a:solidFill>
                  <a:srgbClr val="2E2B1F"/>
                </a:solidFill>
                <a:latin typeface="Verdana"/>
                <a:cs typeface="Verdana"/>
              </a:rPr>
              <a:t>m</a:t>
            </a:r>
            <a:r>
              <a:rPr sz="2600" spc="-3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600" spc="-55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2600" spc="-15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2600" spc="10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600" spc="-55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2600" spc="-2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600" spc="-1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600" spc="-25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2600" spc="-5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600" spc="-1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600" spc="-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600" spc="-55" dirty="0" smtClean="0">
                <a:solidFill>
                  <a:srgbClr val="2E2B1F"/>
                </a:solidFill>
                <a:latin typeface="Verdana"/>
                <a:cs typeface="Verdana"/>
              </a:rPr>
              <a:t>p</a:t>
            </a:r>
            <a:r>
              <a:rPr sz="2600" spc="-45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600" spc="-40" dirty="0" smtClean="0">
                <a:solidFill>
                  <a:srgbClr val="2E2B1F"/>
                </a:solidFill>
                <a:latin typeface="Verdana"/>
                <a:cs typeface="Verdana"/>
              </a:rPr>
              <a:t>à</a:t>
            </a:r>
            <a:r>
              <a:rPr sz="2600" spc="-50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2600" spc="-25" dirty="0" smtClean="0">
                <a:solidFill>
                  <a:srgbClr val="2E2B1F"/>
                </a:solidFill>
                <a:latin typeface="Verdana"/>
                <a:cs typeface="Verdana"/>
              </a:rPr>
              <a:t>ti</a:t>
            </a:r>
            <a:r>
              <a:rPr sz="2600" spc="-55" dirty="0" smtClean="0">
                <a:solidFill>
                  <a:srgbClr val="2E2B1F"/>
                </a:solidFill>
                <a:latin typeface="Verdana"/>
                <a:cs typeface="Verdana"/>
              </a:rPr>
              <a:t>q</a:t>
            </a:r>
            <a:r>
              <a:rPr sz="2600" spc="-30" dirty="0" smtClean="0">
                <a:solidFill>
                  <a:srgbClr val="2E2B1F"/>
                </a:solidFill>
                <a:latin typeface="Verdana"/>
                <a:cs typeface="Verdana"/>
              </a:rPr>
              <a:t>ue</a:t>
            </a:r>
            <a:r>
              <a:rPr sz="2600" spc="-1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 smtClean="0">
                <a:solidFill>
                  <a:srgbClr val="675E46"/>
                </a:solidFill>
                <a:latin typeface="Cambria"/>
                <a:cs typeface="Cambria"/>
              </a:rPr>
              <a:t>Da</a:t>
            </a:r>
            <a:r>
              <a:rPr sz="4200" spc="-65" dirty="0" smtClean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200" spc="0" dirty="0" smtClean="0">
                <a:solidFill>
                  <a:srgbClr val="675E46"/>
                </a:solidFill>
                <a:latin typeface="Cambria"/>
                <a:cs typeface="Cambria"/>
              </a:rPr>
              <a:t>es </a:t>
            </a:r>
            <a:r>
              <a:rPr sz="4200" spc="-105" dirty="0" smtClean="0">
                <a:solidFill>
                  <a:srgbClr val="675E46"/>
                </a:solidFill>
                <a:latin typeface="Cambria"/>
                <a:cs typeface="Cambria"/>
              </a:rPr>
              <a:t>i</a:t>
            </a:r>
            <a:r>
              <a:rPr sz="4200" spc="5" dirty="0" smtClean="0">
                <a:solidFill>
                  <a:srgbClr val="675E46"/>
                </a:solidFill>
                <a:latin typeface="Cambria"/>
                <a:cs typeface="Cambria"/>
              </a:rPr>
              <a:t>m</a:t>
            </a:r>
            <a:r>
              <a:rPr sz="4200" spc="-110" dirty="0" smtClean="0">
                <a:solidFill>
                  <a:srgbClr val="675E46"/>
                </a:solidFill>
                <a:latin typeface="Cambria"/>
                <a:cs typeface="Cambria"/>
              </a:rPr>
              <a:t>p</a:t>
            </a:r>
            <a:r>
              <a:rPr sz="4200" spc="-25" dirty="0" smtClean="0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r>
              <a:rPr sz="4200" spc="-30" dirty="0" smtClean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200" spc="-105" dirty="0" smtClean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200" spc="-15" dirty="0" smtClean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200" spc="5" dirty="0" smtClean="0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r>
              <a:rPr sz="4200" spc="-100" dirty="0" smtClean="0">
                <a:solidFill>
                  <a:srgbClr val="675E46"/>
                </a:solidFill>
                <a:latin typeface="Cambria"/>
                <a:cs typeface="Cambria"/>
              </a:rPr>
              <a:t>ts</a:t>
            </a:r>
            <a:endParaRPr sz="4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196" y="1981072"/>
            <a:ext cx="7273290" cy="3108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9085" indent="-287020">
              <a:lnSpc>
                <a:spcPct val="100000"/>
              </a:lnSpc>
              <a:buClr>
                <a:srgbClr val="CCCC99"/>
              </a:buClr>
              <a:buSzPct val="75000"/>
              <a:buFont typeface="Wingdings"/>
              <a:buChar char=""/>
              <a:tabLst>
                <a:tab pos="299085" algn="l"/>
              </a:tabLst>
            </a:pPr>
            <a:r>
              <a:rPr sz="2600" b="1" spc="-20" dirty="0" smtClean="0">
                <a:solidFill>
                  <a:srgbClr val="2E2B1F"/>
                </a:solidFill>
                <a:latin typeface="Verdana"/>
                <a:cs typeface="Verdana"/>
              </a:rPr>
              <a:t>Du</a:t>
            </a:r>
            <a:r>
              <a:rPr sz="2600" b="1" spc="-10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600" b="1" spc="-20" dirty="0" smtClean="0">
                <a:solidFill>
                  <a:srgbClr val="2E2B1F"/>
                </a:solidFill>
                <a:latin typeface="Verdana"/>
                <a:cs typeface="Verdana"/>
              </a:rPr>
              <a:t>ada</a:t>
            </a:r>
            <a:r>
              <a:rPr sz="2600" b="1" spc="5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6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del c</a:t>
            </a:r>
            <a:r>
              <a:rPr sz="2600" b="1" spc="-20" dirty="0" smtClean="0">
                <a:solidFill>
                  <a:srgbClr val="2E2B1F"/>
                </a:solidFill>
                <a:latin typeface="Verdana"/>
                <a:cs typeface="Verdana"/>
              </a:rPr>
              <a:t>u</a:t>
            </a:r>
            <a:r>
              <a:rPr sz="2600" b="1" spc="-10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600" b="1" spc="-20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ts val="500"/>
              </a:lnSpc>
              <a:spcBef>
                <a:spcPts val="23"/>
              </a:spcBef>
              <a:buClr>
                <a:srgbClr val="CCCC99"/>
              </a:buClr>
              <a:buFont typeface="Wingdings"/>
              <a:buChar char=""/>
            </a:pPr>
            <a:endParaRPr sz="500" dirty="0"/>
          </a:p>
          <a:p>
            <a:pPr marL="676910">
              <a:lnSpc>
                <a:spcPct val="100000"/>
              </a:lnSpc>
            </a:pPr>
            <a:r>
              <a:rPr sz="2200" dirty="0" smtClean="0">
                <a:solidFill>
                  <a:srgbClr val="2E2B1F"/>
                </a:solidFill>
                <a:latin typeface="Verdana"/>
                <a:cs typeface="Verdana"/>
              </a:rPr>
              <a:t>Del</a:t>
            </a:r>
            <a:r>
              <a:rPr sz="2200" spc="-4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lang="ca-ES" sz="2200" spc="-40" dirty="0" smtClean="0">
                <a:solidFill>
                  <a:srgbClr val="2E2B1F"/>
                </a:solidFill>
                <a:latin typeface="Verdana"/>
                <a:cs typeface="Verdana"/>
              </a:rPr>
              <a:t>12</a:t>
            </a:r>
            <a:r>
              <a:rPr sz="2200" spc="-4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200" spc="-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se</a:t>
            </a:r>
            <a:r>
              <a:rPr sz="2200" spc="-5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200" spc="-15" dirty="0" smtClean="0">
                <a:solidFill>
                  <a:srgbClr val="2E2B1F"/>
                </a:solidFill>
                <a:latin typeface="Verdana"/>
                <a:cs typeface="Verdana"/>
              </a:rPr>
              <a:t>m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br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200" spc="-5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2200" spc="-1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lang="es-ES" sz="2200" spc="-15" dirty="0" smtClean="0">
                <a:solidFill>
                  <a:srgbClr val="2E2B1F"/>
                </a:solidFill>
                <a:latin typeface="Verdana"/>
                <a:cs typeface="Verdana"/>
              </a:rPr>
              <a:t>19</a:t>
            </a:r>
            <a:r>
              <a:rPr sz="2200" spc="-2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200" spc="-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ese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mbr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ts val="850"/>
              </a:lnSpc>
              <a:spcBef>
                <a:spcPts val="39"/>
              </a:spcBef>
            </a:pPr>
            <a:endParaRPr sz="8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99085" indent="-287020">
              <a:lnSpc>
                <a:spcPct val="100000"/>
              </a:lnSpc>
              <a:buClr>
                <a:srgbClr val="CCCC99"/>
              </a:buClr>
              <a:buSzPct val="75000"/>
              <a:buFont typeface="Wingdings"/>
              <a:buChar char=""/>
              <a:tabLst>
                <a:tab pos="299085" algn="l"/>
              </a:tabLst>
            </a:pPr>
            <a:r>
              <a:rPr sz="2600" b="1" spc="-20" dirty="0" smtClean="0">
                <a:solidFill>
                  <a:srgbClr val="2E2B1F"/>
                </a:solidFill>
                <a:latin typeface="Verdana"/>
                <a:cs typeface="Verdana"/>
              </a:rPr>
              <a:t>Exà</a:t>
            </a:r>
            <a:r>
              <a:rPr sz="2600" b="1" spc="-45" dirty="0" smtClean="0">
                <a:solidFill>
                  <a:srgbClr val="2E2B1F"/>
                </a:solidFill>
                <a:latin typeface="Verdana"/>
                <a:cs typeface="Verdana"/>
              </a:rPr>
              <a:t>m</a:t>
            </a:r>
            <a:r>
              <a:rPr sz="2600" b="1" spc="-2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6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2600" b="1" spc="-20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ts val="600"/>
              </a:lnSpc>
              <a:spcBef>
                <a:spcPts val="18"/>
              </a:spcBef>
              <a:buClr>
                <a:srgbClr val="CCCC99"/>
              </a:buClr>
              <a:buFont typeface="Wingdings"/>
              <a:buChar char=""/>
            </a:pPr>
            <a:endParaRPr sz="600" dirty="0"/>
          </a:p>
          <a:p>
            <a:pPr marL="814069" marR="12700" lvl="1" indent="-344805">
              <a:lnSpc>
                <a:spcPct val="100000"/>
              </a:lnSpc>
              <a:buClr>
                <a:srgbClr val="CCCC99"/>
              </a:buClr>
              <a:buSzPct val="75000"/>
              <a:buFont typeface="Wingdings"/>
              <a:buChar char=""/>
              <a:tabLst>
                <a:tab pos="814069" algn="l"/>
              </a:tabLst>
            </a:pPr>
            <a:r>
              <a:rPr sz="2200" spc="-15" dirty="0" smtClean="0">
                <a:solidFill>
                  <a:srgbClr val="2E2B1F"/>
                </a:solidFill>
                <a:latin typeface="Verdana"/>
                <a:cs typeface="Verdana"/>
              </a:rPr>
              <a:t>P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200" spc="-3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m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200" spc="-55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200" spc="1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co</a:t>
            </a:r>
            <a:r>
              <a:rPr sz="2200" spc="-25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2200" spc="-35" dirty="0" smtClean="0">
                <a:solidFill>
                  <a:srgbClr val="2E2B1F"/>
                </a:solidFill>
                <a:latin typeface="Verdana"/>
                <a:cs typeface="Verdana"/>
              </a:rPr>
              <a:t>v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oca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2200" spc="-20" dirty="0" smtClean="0">
                <a:solidFill>
                  <a:srgbClr val="2E2B1F"/>
                </a:solidFill>
                <a:latin typeface="Verdana"/>
                <a:cs typeface="Verdana"/>
              </a:rPr>
              <a:t>ò</a:t>
            </a:r>
            <a:r>
              <a:rPr sz="2200" spc="-35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200" spc="-3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200" spc="-6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5" dirty="0" smtClean="0">
                <a:solidFill>
                  <a:srgbClr val="2E2B1F"/>
                </a:solidFill>
                <a:latin typeface="Verdana"/>
                <a:cs typeface="Verdana"/>
              </a:rPr>
              <a:t>(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or</a:t>
            </a:r>
            <a:r>
              <a:rPr sz="2200" spc="-15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2200" spc="-3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2200" spc="-15" dirty="0" smtClean="0">
                <a:solidFill>
                  <a:srgbClr val="2E2B1F"/>
                </a:solidFill>
                <a:latin typeface="Verdana"/>
                <a:cs typeface="Verdana"/>
              </a:rPr>
              <a:t>à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200" spc="-3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200" spc="-5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200" spc="5" dirty="0" smtClean="0">
                <a:solidFill>
                  <a:srgbClr val="2E2B1F"/>
                </a:solidFill>
                <a:latin typeface="Verdana"/>
                <a:cs typeface="Verdana"/>
              </a:rPr>
              <a:t>)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:</a:t>
            </a:r>
            <a:r>
              <a:rPr sz="2200" spc="-12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lang="es-ES" sz="2200" spc="-125" dirty="0" smtClean="0">
                <a:solidFill>
                  <a:srgbClr val="2E2B1F"/>
                </a:solidFill>
                <a:latin typeface="Verdana"/>
                <a:cs typeface="Verdana"/>
              </a:rPr>
              <a:t/>
            </a:r>
            <a:br>
              <a:rPr lang="es-ES" sz="2200" spc="-125" dirty="0" smtClean="0">
                <a:solidFill>
                  <a:srgbClr val="2E2B1F"/>
                </a:solidFill>
                <a:latin typeface="Verdana"/>
                <a:cs typeface="Verdana"/>
              </a:rPr>
            </a:br>
            <a:r>
              <a:rPr lang="ca-ES" sz="2200" b="1" i="1" spc="-15" dirty="0" smtClean="0">
                <a:solidFill>
                  <a:srgbClr val="FF0000"/>
                </a:solidFill>
                <a:latin typeface="Verdana"/>
                <a:cs typeface="Verdana"/>
              </a:rPr>
              <a:t>18</a:t>
            </a:r>
            <a:r>
              <a:rPr sz="2200" b="1" i="1" spc="-20" dirty="0" smtClean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b="1" i="1" spc="-10" dirty="0" smtClean="0">
                <a:solidFill>
                  <a:srgbClr val="FF0000"/>
                </a:solidFill>
                <a:latin typeface="Verdana"/>
                <a:cs typeface="Verdana"/>
              </a:rPr>
              <a:t>d</a:t>
            </a:r>
            <a:r>
              <a:rPr sz="2200" b="1" i="1" spc="0" dirty="0" smtClean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200" b="1" i="1" spc="-5" dirty="0" smtClean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b="1" i="1" spc="0" dirty="0" smtClean="0">
                <a:solidFill>
                  <a:srgbClr val="FF0000"/>
                </a:solidFill>
                <a:latin typeface="Verdana"/>
                <a:cs typeface="Verdana"/>
              </a:rPr>
              <a:t>ge</a:t>
            </a:r>
            <a:r>
              <a:rPr sz="2200" b="1" i="1" spc="-5" dirty="0" smtClean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200" b="1" i="1" spc="0" dirty="0" smtClean="0">
                <a:solidFill>
                  <a:srgbClr val="FF0000"/>
                </a:solidFill>
                <a:latin typeface="Verdana"/>
                <a:cs typeface="Verdana"/>
              </a:rPr>
              <a:t>er </a:t>
            </a:r>
            <a:r>
              <a:rPr sz="2200" i="1" spc="-10" dirty="0" smtClean="0">
                <a:solidFill>
                  <a:srgbClr val="FF0000"/>
                </a:solidFill>
                <a:latin typeface="Verdana"/>
                <a:cs typeface="Verdana"/>
              </a:rPr>
              <a:t>d</a:t>
            </a:r>
            <a:r>
              <a:rPr sz="2200" i="1" spc="0" dirty="0" smtClean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200" i="1" spc="-30" dirty="0" smtClean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i="1" spc="-15" dirty="0" smtClean="0">
                <a:solidFill>
                  <a:srgbClr val="FF0000"/>
                </a:solidFill>
                <a:latin typeface="Verdana"/>
                <a:cs typeface="Verdana"/>
              </a:rPr>
              <a:t>201</a:t>
            </a:r>
            <a:r>
              <a:rPr lang="es-ES" sz="2200" i="1" spc="-15" dirty="0" smtClean="0">
                <a:solidFill>
                  <a:srgbClr val="FF0000"/>
                </a:solidFill>
                <a:latin typeface="Verdana"/>
                <a:cs typeface="Verdana"/>
              </a:rPr>
              <a:t>9</a:t>
            </a:r>
            <a:r>
              <a:rPr sz="2200" i="1" spc="0" dirty="0" smtClean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2200" i="1" spc="-40" dirty="0" smtClean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i="1" spc="-15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s-ES" sz="2200" i="1" spc="-15" dirty="0" smtClean="0">
                <a:solidFill>
                  <a:srgbClr val="FF0000"/>
                </a:solidFill>
                <a:latin typeface="Verdana"/>
                <a:cs typeface="Verdana"/>
              </a:rPr>
              <a:t>3</a:t>
            </a:r>
            <a:r>
              <a:rPr sz="2200" i="1" spc="5" dirty="0" smtClean="0">
                <a:solidFill>
                  <a:srgbClr val="FF0000"/>
                </a:solidFill>
                <a:latin typeface="Verdana"/>
                <a:cs typeface="Verdana"/>
              </a:rPr>
              <a:t>:</a:t>
            </a:r>
            <a:r>
              <a:rPr lang="es-ES" sz="2200" i="1" spc="5" dirty="0" smtClean="0">
                <a:solidFill>
                  <a:srgbClr val="FF0000"/>
                </a:solidFill>
                <a:latin typeface="Verdana"/>
                <a:cs typeface="Verdana"/>
              </a:rPr>
              <a:t>3</a:t>
            </a:r>
            <a:r>
              <a:rPr sz="2200" i="1" spc="-15" dirty="0" smtClean="0">
                <a:solidFill>
                  <a:srgbClr val="FF0000"/>
                </a:solidFill>
                <a:latin typeface="Verdana"/>
                <a:cs typeface="Verdana"/>
              </a:rPr>
              <a:t>0</a:t>
            </a:r>
            <a:r>
              <a:rPr lang="es-ES" sz="2200" i="1" spc="-15" dirty="0" smtClean="0">
                <a:solidFill>
                  <a:srgbClr val="FF0000"/>
                </a:solidFill>
                <a:latin typeface="Verdana"/>
                <a:cs typeface="Verdana"/>
              </a:rPr>
              <a:t> – 16:30</a:t>
            </a:r>
            <a:r>
              <a:rPr sz="2200" i="1" spc="-15" dirty="0" smtClean="0">
                <a:solidFill>
                  <a:srgbClr val="2E2B1F"/>
                </a:solidFill>
                <a:latin typeface="Verdana"/>
                <a:cs typeface="Verdana"/>
              </a:rPr>
              <a:t>.</a:t>
            </a:r>
            <a:endParaRPr sz="2200" dirty="0">
              <a:latin typeface="Verdana"/>
              <a:cs typeface="Verdana"/>
            </a:endParaRPr>
          </a:p>
          <a:p>
            <a:pPr lvl="1">
              <a:lnSpc>
                <a:spcPts val="600"/>
              </a:lnSpc>
              <a:spcBef>
                <a:spcPts val="2"/>
              </a:spcBef>
              <a:buClr>
                <a:srgbClr val="CCCC99"/>
              </a:buClr>
              <a:buFont typeface="Wingdings"/>
              <a:buChar char=""/>
            </a:pPr>
            <a:endParaRPr sz="600" dirty="0"/>
          </a:p>
          <a:p>
            <a:pPr marL="814069" lvl="1" indent="-344805">
              <a:lnSpc>
                <a:spcPct val="100000"/>
              </a:lnSpc>
              <a:buClr>
                <a:srgbClr val="CCCC99"/>
              </a:buClr>
              <a:buSzPct val="75000"/>
              <a:buFont typeface="Wingdings"/>
              <a:buChar char=""/>
              <a:tabLst>
                <a:tab pos="814069" algn="l"/>
              </a:tabLst>
            </a:pPr>
            <a:r>
              <a:rPr sz="2200" spc="-50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200" spc="-3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200" spc="-60" dirty="0" smtClean="0">
                <a:solidFill>
                  <a:srgbClr val="2E2B1F"/>
                </a:solidFill>
                <a:latin typeface="Verdana"/>
                <a:cs typeface="Verdana"/>
              </a:rPr>
              <a:t>v</a:t>
            </a:r>
            <a:r>
              <a:rPr sz="2200" spc="-5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200" spc="-30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ua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2200" spc="-3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ó:</a:t>
            </a:r>
            <a:r>
              <a:rPr sz="2200" spc="-5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lang="es-ES" sz="2200" spc="-50" dirty="0" smtClean="0">
                <a:solidFill>
                  <a:srgbClr val="2E2B1F"/>
                </a:solidFill>
                <a:latin typeface="Verdana"/>
                <a:cs typeface="Verdana"/>
              </a:rPr>
              <a:t/>
            </a:r>
            <a:br>
              <a:rPr lang="es-ES" sz="2200" spc="-50" dirty="0" smtClean="0">
                <a:solidFill>
                  <a:srgbClr val="2E2B1F"/>
                </a:solidFill>
                <a:latin typeface="Verdana"/>
                <a:cs typeface="Verdana"/>
              </a:rPr>
            </a:br>
            <a:r>
              <a:rPr lang="ca-ES" sz="2200" b="1" i="1" spc="0" dirty="0" smtClean="0">
                <a:solidFill>
                  <a:srgbClr val="FF0000"/>
                </a:solidFill>
                <a:latin typeface="Verdana"/>
                <a:cs typeface="Verdana"/>
              </a:rPr>
              <a:t>8</a:t>
            </a:r>
            <a:r>
              <a:rPr sz="2200" b="1" i="1" spc="-45" dirty="0" smtClean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b="1" i="1" spc="-10" dirty="0" smtClean="0">
                <a:solidFill>
                  <a:srgbClr val="FF0000"/>
                </a:solidFill>
                <a:latin typeface="Verdana"/>
                <a:cs typeface="Verdana"/>
              </a:rPr>
              <a:t>d</a:t>
            </a:r>
            <a:r>
              <a:rPr sz="2200" b="1" i="1" spc="0" dirty="0" smtClean="0">
                <a:solidFill>
                  <a:srgbClr val="FF0000"/>
                </a:solidFill>
                <a:latin typeface="Verdana"/>
                <a:cs typeface="Verdana"/>
              </a:rPr>
              <a:t>e </a:t>
            </a:r>
            <a:r>
              <a:rPr lang="es-ES" sz="2200" b="1" i="1" spc="0" dirty="0" err="1" smtClean="0">
                <a:solidFill>
                  <a:srgbClr val="FF0000"/>
                </a:solidFill>
                <a:latin typeface="Verdana"/>
                <a:cs typeface="Verdana"/>
              </a:rPr>
              <a:t>febrer</a:t>
            </a:r>
            <a:r>
              <a:rPr lang="ca-ES" sz="2200" b="1" i="1" spc="0" dirty="0" smtClean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ca-ES" sz="2200" i="1" spc="0" dirty="0" smtClean="0">
                <a:solidFill>
                  <a:srgbClr val="FF0000"/>
                </a:solidFill>
                <a:latin typeface="Verdana"/>
                <a:cs typeface="Verdana"/>
              </a:rPr>
              <a:t>de 2019</a:t>
            </a:r>
            <a:r>
              <a:rPr sz="2200" i="1" spc="0" dirty="0" smtClean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2200" i="1" spc="-25" dirty="0" smtClean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i="1" spc="-10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s-ES" sz="2200" i="1" spc="-10" dirty="0" smtClean="0">
                <a:solidFill>
                  <a:srgbClr val="FF0000"/>
                </a:solidFill>
                <a:latin typeface="Verdana"/>
                <a:cs typeface="Verdana"/>
              </a:rPr>
              <a:t>3</a:t>
            </a:r>
            <a:r>
              <a:rPr sz="2200" i="1" spc="0" dirty="0" smtClean="0">
                <a:solidFill>
                  <a:srgbClr val="FF0000"/>
                </a:solidFill>
                <a:latin typeface="Verdana"/>
                <a:cs typeface="Verdana"/>
              </a:rPr>
              <a:t>:</a:t>
            </a:r>
            <a:r>
              <a:rPr lang="es-ES" sz="2200" i="1" spc="0" dirty="0" smtClean="0">
                <a:solidFill>
                  <a:srgbClr val="FF0000"/>
                </a:solidFill>
                <a:latin typeface="Verdana"/>
                <a:cs typeface="Verdana"/>
              </a:rPr>
              <a:t>3</a:t>
            </a:r>
            <a:r>
              <a:rPr sz="2200" i="1" spc="-15" dirty="0" smtClean="0">
                <a:solidFill>
                  <a:srgbClr val="FF0000"/>
                </a:solidFill>
                <a:latin typeface="Verdana"/>
                <a:cs typeface="Verdana"/>
              </a:rPr>
              <a:t>0</a:t>
            </a:r>
            <a:r>
              <a:rPr lang="es-ES" sz="2200" i="1" spc="-15" dirty="0" smtClean="0">
                <a:solidFill>
                  <a:srgbClr val="FF0000"/>
                </a:solidFill>
                <a:latin typeface="Verdana"/>
                <a:cs typeface="Verdana"/>
              </a:rPr>
              <a:t> – 16:30</a:t>
            </a:r>
            <a:r>
              <a:rPr sz="2200" i="1" spc="0" dirty="0" smtClean="0">
                <a:solidFill>
                  <a:srgbClr val="2E2B1F"/>
                </a:solidFill>
                <a:latin typeface="Verdana"/>
                <a:cs typeface="Verdana"/>
              </a:rPr>
              <a:t>.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2830" y="3036670"/>
            <a:ext cx="203200" cy="1798955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solidFill>
                  <a:srgbClr val="DFDCB7"/>
                </a:solidFill>
                <a:latin typeface="Calibri"/>
                <a:cs typeface="Calibri"/>
              </a:rPr>
              <a:t>A</a:t>
            </a:r>
            <a:r>
              <a:rPr sz="1200" spc="-5" dirty="0" smtClean="0">
                <a:solidFill>
                  <a:srgbClr val="DFDCB7"/>
                </a:solidFill>
                <a:latin typeface="Calibri"/>
                <a:cs typeface="Calibri"/>
              </a:rPr>
              <a:t>n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á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li</a:t>
            </a:r>
            <a:r>
              <a:rPr sz="1200" spc="10" dirty="0" smtClean="0">
                <a:solidFill>
                  <a:srgbClr val="DFDCB7"/>
                </a:solidFill>
                <a:latin typeface="Calibri"/>
                <a:cs typeface="Calibri"/>
              </a:rPr>
              <a:t>s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i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s </a:t>
            </a:r>
            <a:r>
              <a:rPr sz="1200" spc="-10" dirty="0" smtClean="0">
                <a:solidFill>
                  <a:srgbClr val="DFDCB7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</a:t>
            </a:r>
            <a:r>
              <a:rPr sz="1200" spc="-5" dirty="0" smtClean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10" dirty="0" smtClean="0">
                <a:solidFill>
                  <a:srgbClr val="DFDCB7"/>
                </a:solidFill>
                <a:latin typeface="Calibri"/>
                <a:cs typeface="Calibri"/>
              </a:rPr>
              <a:t>s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ri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es</a:t>
            </a:r>
            <a:r>
              <a:rPr sz="1200" spc="-20" dirty="0" smtClean="0">
                <a:solidFill>
                  <a:srgbClr val="DFDCB7"/>
                </a:solidFill>
                <a:latin typeface="Calibri"/>
                <a:cs typeface="Calibri"/>
              </a:rPr>
              <a:t> t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em</a:t>
            </a:r>
            <a:r>
              <a:rPr sz="1200" spc="-10" dirty="0" smtClean="0">
                <a:solidFill>
                  <a:srgbClr val="DFDCB7"/>
                </a:solidFill>
                <a:latin typeface="Calibri"/>
                <a:cs typeface="Calibri"/>
              </a:rPr>
              <a:t>po</a:t>
            </a:r>
            <a:r>
              <a:rPr sz="1200" spc="-35" dirty="0" smtClean="0">
                <a:solidFill>
                  <a:srgbClr val="DFDCB7"/>
                </a:solidFill>
                <a:latin typeface="Calibri"/>
                <a:cs typeface="Calibri"/>
              </a:rPr>
              <a:t>r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a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l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spc="-10" dirty="0" smtClean="0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r>
              <a:rPr sz="4200" spc="-35" dirty="0" smtClean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200" spc="-135" dirty="0" smtClean="0">
                <a:solidFill>
                  <a:srgbClr val="675E46"/>
                </a:solidFill>
                <a:latin typeface="Cambria"/>
                <a:cs typeface="Cambria"/>
              </a:rPr>
              <a:t>g</a:t>
            </a:r>
            <a:r>
              <a:rPr sz="4200" spc="-15" dirty="0" smtClean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200" spc="5" dirty="0" smtClean="0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r>
              <a:rPr sz="4200" spc="-105" dirty="0" smtClean="0">
                <a:solidFill>
                  <a:srgbClr val="675E46"/>
                </a:solidFill>
                <a:latin typeface="Cambria"/>
                <a:cs typeface="Cambria"/>
              </a:rPr>
              <a:t>it</a:t>
            </a:r>
            <a:r>
              <a:rPr sz="4200" spc="-110" dirty="0" smtClean="0">
                <a:solidFill>
                  <a:srgbClr val="675E46"/>
                </a:solidFill>
                <a:latin typeface="Cambria"/>
                <a:cs typeface="Cambria"/>
              </a:rPr>
              <a:t>z</a:t>
            </a:r>
            <a:r>
              <a:rPr sz="4200" spc="-15" dirty="0" smtClean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200" spc="-5" dirty="0" smtClean="0">
                <a:solidFill>
                  <a:srgbClr val="675E46"/>
                </a:solidFill>
                <a:latin typeface="Cambria"/>
                <a:cs typeface="Cambria"/>
              </a:rPr>
              <a:t>c</a:t>
            </a:r>
            <a:r>
              <a:rPr sz="4200" spc="-105" dirty="0" smtClean="0">
                <a:solidFill>
                  <a:srgbClr val="675E46"/>
                </a:solidFill>
                <a:latin typeface="Cambria"/>
                <a:cs typeface="Cambria"/>
              </a:rPr>
              <a:t>i</a:t>
            </a:r>
            <a:r>
              <a:rPr sz="4200" spc="0" dirty="0" smtClean="0">
                <a:solidFill>
                  <a:srgbClr val="675E46"/>
                </a:solidFill>
                <a:latin typeface="Cambria"/>
                <a:cs typeface="Cambria"/>
              </a:rPr>
              <a:t>ó</a:t>
            </a:r>
            <a:r>
              <a:rPr sz="4200" spc="-35" dirty="0" smtClean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200" spc="-100" dirty="0" smtClean="0">
                <a:solidFill>
                  <a:srgbClr val="675E46"/>
                </a:solidFill>
                <a:latin typeface="Cambria"/>
                <a:cs typeface="Cambria"/>
              </a:rPr>
              <a:t>d</a:t>
            </a:r>
            <a:r>
              <a:rPr sz="4200" spc="-10" dirty="0" smtClean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200" spc="0" dirty="0" smtClean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200" spc="-125" dirty="0" smtClean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200" spc="-5" dirty="0" smtClean="0">
                <a:solidFill>
                  <a:srgbClr val="675E46"/>
                </a:solidFill>
                <a:latin typeface="Cambria"/>
                <a:cs typeface="Cambria"/>
              </a:rPr>
              <a:t>c</a:t>
            </a:r>
            <a:r>
              <a:rPr sz="4200" spc="5" dirty="0" smtClean="0">
                <a:solidFill>
                  <a:srgbClr val="675E46"/>
                </a:solidFill>
                <a:latin typeface="Cambria"/>
                <a:cs typeface="Cambria"/>
              </a:rPr>
              <a:t>u</a:t>
            </a:r>
            <a:r>
              <a:rPr sz="4200" spc="-35" dirty="0" smtClean="0">
                <a:solidFill>
                  <a:srgbClr val="675E46"/>
                </a:solidFill>
                <a:latin typeface="Cambria"/>
                <a:cs typeface="Cambria"/>
              </a:rPr>
              <a:t>rs</a:t>
            </a:r>
            <a:endParaRPr sz="4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72830" y="3036670"/>
            <a:ext cx="203200" cy="1798955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solidFill>
                  <a:srgbClr val="DFDCB7"/>
                </a:solidFill>
                <a:latin typeface="Calibri"/>
                <a:cs typeface="Calibri"/>
              </a:rPr>
              <a:t>A</a:t>
            </a:r>
            <a:r>
              <a:rPr sz="1200" spc="-5" dirty="0" smtClean="0">
                <a:solidFill>
                  <a:srgbClr val="DFDCB7"/>
                </a:solidFill>
                <a:latin typeface="Calibri"/>
                <a:cs typeface="Calibri"/>
              </a:rPr>
              <a:t>n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á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li</a:t>
            </a:r>
            <a:r>
              <a:rPr sz="1200" spc="10" dirty="0" smtClean="0">
                <a:solidFill>
                  <a:srgbClr val="DFDCB7"/>
                </a:solidFill>
                <a:latin typeface="Calibri"/>
                <a:cs typeface="Calibri"/>
              </a:rPr>
              <a:t>s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i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s </a:t>
            </a:r>
            <a:r>
              <a:rPr sz="1200" spc="-10" dirty="0" smtClean="0">
                <a:solidFill>
                  <a:srgbClr val="DFDCB7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</a:t>
            </a:r>
            <a:r>
              <a:rPr sz="1200" spc="-5" dirty="0" smtClean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10" dirty="0" smtClean="0">
                <a:solidFill>
                  <a:srgbClr val="DFDCB7"/>
                </a:solidFill>
                <a:latin typeface="Calibri"/>
                <a:cs typeface="Calibri"/>
              </a:rPr>
              <a:t>s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ri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es</a:t>
            </a:r>
            <a:r>
              <a:rPr sz="1200" spc="-20" dirty="0" smtClean="0">
                <a:solidFill>
                  <a:srgbClr val="DFDCB7"/>
                </a:solidFill>
                <a:latin typeface="Calibri"/>
                <a:cs typeface="Calibri"/>
              </a:rPr>
              <a:t> t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em</a:t>
            </a:r>
            <a:r>
              <a:rPr sz="1200" spc="-10" dirty="0" smtClean="0">
                <a:solidFill>
                  <a:srgbClr val="DFDCB7"/>
                </a:solidFill>
                <a:latin typeface="Calibri"/>
                <a:cs typeface="Calibri"/>
              </a:rPr>
              <a:t>po</a:t>
            </a:r>
            <a:r>
              <a:rPr sz="1200" spc="-35" dirty="0" smtClean="0">
                <a:solidFill>
                  <a:srgbClr val="DFDCB7"/>
                </a:solidFill>
                <a:latin typeface="Calibri"/>
                <a:cs typeface="Calibri"/>
              </a:rPr>
              <a:t>r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a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l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55151" y="6576669"/>
            <a:ext cx="111125" cy="193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 smtClean="0">
                <a:solidFill>
                  <a:srgbClr val="008080"/>
                </a:solidFill>
                <a:latin typeface="Century Gothic"/>
                <a:cs typeface="Century Gothic"/>
              </a:rPr>
              <a:t>6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196" y="1961134"/>
            <a:ext cx="6231890" cy="3256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 smtClean="0">
                <a:solidFill>
                  <a:srgbClr val="2E2B1F"/>
                </a:solidFill>
                <a:latin typeface="Verdana"/>
                <a:cs typeface="Verdana"/>
              </a:rPr>
              <a:t>B</a:t>
            </a:r>
            <a:r>
              <a:rPr sz="1800" b="1" spc="5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18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o</a:t>
            </a:r>
            <a:r>
              <a:rPr sz="1800" b="1" spc="0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1800" b="1" spc="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b="1" spc="-10" dirty="0" smtClean="0">
                <a:solidFill>
                  <a:srgbClr val="2E2B1F"/>
                </a:solidFill>
                <a:latin typeface="Verdana"/>
                <a:cs typeface="Verdana"/>
              </a:rPr>
              <a:t>1</a:t>
            </a:r>
            <a:r>
              <a:rPr sz="1800" b="1" spc="0" dirty="0" smtClean="0">
                <a:solidFill>
                  <a:srgbClr val="2E2B1F"/>
                </a:solidFill>
                <a:latin typeface="Verdana"/>
                <a:cs typeface="Verdana"/>
              </a:rPr>
              <a:t>: </a:t>
            </a:r>
            <a:r>
              <a:rPr sz="1800" b="1" spc="-1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18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1800" b="1" spc="-5" dirty="0" smtClean="0">
                <a:solidFill>
                  <a:srgbClr val="2E2B1F"/>
                </a:solidFill>
                <a:latin typeface="Verdana"/>
                <a:cs typeface="Verdana"/>
              </a:rPr>
              <a:t>à</a:t>
            </a:r>
            <a:r>
              <a:rPr sz="1800" b="1" spc="5" dirty="0" smtClean="0">
                <a:solidFill>
                  <a:srgbClr val="2E2B1F"/>
                </a:solidFill>
                <a:latin typeface="Verdana"/>
                <a:cs typeface="Verdana"/>
              </a:rPr>
              <a:t>li</a:t>
            </a:r>
            <a:r>
              <a:rPr sz="18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1800" b="1" spc="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1800" b="1" spc="-6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1800" b="1" spc="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1800" b="1" spc="-5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1800" b="1" spc="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1800" b="1" spc="-10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18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m</a:t>
            </a:r>
            <a:r>
              <a:rPr sz="1800" b="1" spc="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18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1800" b="1" spc="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18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1800" b="1" spc="-10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1800" b="1" spc="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1800" b="1" spc="2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1800" b="1" spc="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1800" b="1" spc="1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b="1" spc="-10" dirty="0" err="1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1800" b="1" spc="0" dirty="0" err="1" smtClean="0">
                <a:solidFill>
                  <a:srgbClr val="2E2B1F"/>
                </a:solidFill>
                <a:latin typeface="Verdana"/>
                <a:cs typeface="Verdana"/>
              </a:rPr>
              <a:t>è</a:t>
            </a:r>
            <a:r>
              <a:rPr sz="1800" b="1" spc="-10" dirty="0" err="1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1800" b="1" spc="5" dirty="0" err="1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1800" b="1" spc="0" dirty="0" err="1" smtClean="0">
                <a:solidFill>
                  <a:srgbClr val="2E2B1F"/>
                </a:solidFill>
                <a:latin typeface="Verdana"/>
                <a:cs typeface="Verdana"/>
              </a:rPr>
              <a:t>es</a:t>
            </a:r>
            <a:r>
              <a:rPr sz="1800" b="1" spc="-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b="1" spc="-5" dirty="0" err="1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1800" b="1" spc="5" dirty="0" err="1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1800" b="1" spc="-15" dirty="0" err="1" smtClean="0">
                <a:solidFill>
                  <a:srgbClr val="2E2B1F"/>
                </a:solidFill>
                <a:latin typeface="Verdana"/>
                <a:cs typeface="Verdana"/>
              </a:rPr>
              <a:t>mpo</a:t>
            </a:r>
            <a:r>
              <a:rPr sz="1800" b="1" spc="-10" dirty="0" err="1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1800" b="1" spc="-5" dirty="0" err="1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1800" b="1" spc="10" dirty="0" err="1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1800" b="1" spc="0" dirty="0" err="1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endParaRPr lang="ca-ES" sz="1800" b="1" spc="0" dirty="0" smtClean="0">
              <a:solidFill>
                <a:srgbClr val="2E2B1F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ca-ES" sz="1400" i="1" dirty="0" smtClean="0">
                <a:solidFill>
                  <a:srgbClr val="2E2B1F"/>
                </a:solidFill>
                <a:latin typeface="Verdana"/>
                <a:cs typeface="Verdana"/>
              </a:rPr>
              <a:t>12 de setembre – 31 d’octubre</a:t>
            </a:r>
            <a:endParaRPr sz="1400" i="1" dirty="0">
              <a:latin typeface="Verdana"/>
              <a:cs typeface="Verdana"/>
            </a:endParaRPr>
          </a:p>
          <a:p>
            <a:pPr>
              <a:lnSpc>
                <a:spcPts val="900"/>
              </a:lnSpc>
              <a:spcBef>
                <a:spcPts val="12"/>
              </a:spcBef>
            </a:pPr>
            <a:endParaRPr sz="900" dirty="0"/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2E2B1F"/>
                </a:solidFill>
                <a:latin typeface="Verdana"/>
                <a:cs typeface="Verdana"/>
              </a:rPr>
              <a:t>1</a:t>
            </a:r>
            <a:r>
              <a:rPr sz="1800" spc="-165" dirty="0" smtClean="0">
                <a:solidFill>
                  <a:srgbClr val="2E2B1F"/>
                </a:solidFill>
                <a:latin typeface="Verdana"/>
                <a:cs typeface="Verdana"/>
              </a:rPr>
              <a:t>.</a:t>
            </a:r>
            <a:r>
              <a:rPr sz="1800" spc="0" dirty="0" smtClean="0">
                <a:solidFill>
                  <a:srgbClr val="2E2B1F"/>
                </a:solidFill>
                <a:latin typeface="Verdana"/>
                <a:cs typeface="Verdana"/>
              </a:rPr>
              <a:t>-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spc="-2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1800" spc="-10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1800" spc="-5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ODU</a:t>
            </a:r>
            <a:r>
              <a:rPr sz="1800" spc="-10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1800" spc="-5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1800" spc="-2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1800" spc="0" dirty="0" smtClean="0">
                <a:solidFill>
                  <a:srgbClr val="2E2B1F"/>
                </a:solidFill>
                <a:latin typeface="Verdana"/>
                <a:cs typeface="Verdana"/>
              </a:rPr>
              <a:t>Ó</a:t>
            </a:r>
            <a:r>
              <a:rPr sz="1800" spc="6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A </a:t>
            </a:r>
            <a:r>
              <a:rPr sz="1800" spc="-5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ES</a:t>
            </a:r>
            <a:r>
              <a:rPr sz="1800" spc="-2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spc="-2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1800" spc="-10" dirty="0" smtClean="0">
                <a:solidFill>
                  <a:srgbClr val="2E2B1F"/>
                </a:solidFill>
                <a:latin typeface="Verdana"/>
                <a:cs typeface="Verdana"/>
              </a:rPr>
              <a:t>È</a:t>
            </a:r>
            <a:r>
              <a:rPr sz="1800" spc="-5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1800" spc="-2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1800" spc="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spc="-10" dirty="0" smtClean="0">
                <a:solidFill>
                  <a:srgbClr val="2E2B1F"/>
                </a:solidFill>
                <a:latin typeface="Verdana"/>
                <a:cs typeface="Verdana"/>
              </a:rPr>
              <a:t>TE</a:t>
            </a:r>
            <a:r>
              <a:rPr sz="1800" spc="-25" dirty="0" smtClean="0">
                <a:solidFill>
                  <a:srgbClr val="2E2B1F"/>
                </a:solidFill>
                <a:latin typeface="Verdana"/>
                <a:cs typeface="Verdana"/>
              </a:rPr>
              <a:t>M</a:t>
            </a:r>
            <a:r>
              <a:rPr sz="1800" spc="-20" dirty="0" smtClean="0">
                <a:solidFill>
                  <a:srgbClr val="2E2B1F"/>
                </a:solidFill>
                <a:latin typeface="Verdana"/>
                <a:cs typeface="Verdana"/>
              </a:rPr>
              <a:t>P</a:t>
            </a:r>
            <a:r>
              <a:rPr sz="1800" spc="-5" dirty="0" smtClean="0">
                <a:solidFill>
                  <a:srgbClr val="2E2B1F"/>
                </a:solidFill>
                <a:latin typeface="Verdana"/>
                <a:cs typeface="Verdana"/>
              </a:rPr>
              <a:t>OR</a:t>
            </a:r>
            <a:r>
              <a:rPr sz="1800" spc="-25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1800" spc="-5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endParaRPr sz="1800" dirty="0" smtClean="0">
              <a:latin typeface="Verdana"/>
              <a:cs typeface="Verdana"/>
            </a:endParaRPr>
          </a:p>
          <a:p>
            <a:pPr>
              <a:lnSpc>
                <a:spcPts val="850"/>
              </a:lnSpc>
              <a:spcBef>
                <a:spcPts val="39"/>
              </a:spcBef>
            </a:pPr>
            <a:endParaRPr lang="es-ES" sz="300" dirty="0" smtClean="0"/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2E2B1F"/>
                </a:solidFill>
                <a:latin typeface="Verdana"/>
                <a:cs typeface="Verdana"/>
              </a:rPr>
              <a:t>2</a:t>
            </a:r>
            <a:r>
              <a:rPr sz="1800" spc="-165" dirty="0" smtClean="0">
                <a:solidFill>
                  <a:srgbClr val="2E2B1F"/>
                </a:solidFill>
                <a:latin typeface="Verdana"/>
                <a:cs typeface="Verdana"/>
              </a:rPr>
              <a:t>.</a:t>
            </a:r>
            <a:r>
              <a:rPr sz="1800" spc="0" dirty="0" smtClean="0">
                <a:solidFill>
                  <a:srgbClr val="2E2B1F"/>
                </a:solidFill>
                <a:latin typeface="Verdana"/>
                <a:cs typeface="Verdana"/>
              </a:rPr>
              <a:t>-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spc="-2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1800" spc="-5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1800" spc="-25" dirty="0" smtClean="0">
                <a:solidFill>
                  <a:srgbClr val="2E2B1F"/>
                </a:solidFill>
                <a:latin typeface="Verdana"/>
                <a:cs typeface="Verdana"/>
              </a:rPr>
              <a:t>À</a:t>
            </a:r>
            <a:r>
              <a:rPr sz="1800" spc="-5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1800" spc="-25" dirty="0" smtClean="0">
                <a:solidFill>
                  <a:srgbClr val="2E2B1F"/>
                </a:solidFill>
                <a:latin typeface="Verdana"/>
                <a:cs typeface="Verdana"/>
              </a:rPr>
              <a:t>IS</a:t>
            </a:r>
            <a:r>
              <a:rPr sz="1800" spc="-1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1800" spc="-2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1800" spc="-2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1800" spc="-10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1800" spc="-5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1800" spc="-25" dirty="0" smtClean="0">
                <a:solidFill>
                  <a:srgbClr val="2E2B1F"/>
                </a:solidFill>
                <a:latin typeface="Verdana"/>
                <a:cs typeface="Verdana"/>
              </a:rPr>
              <a:t>MI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1800" spc="-3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1800" spc="-2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1800" spc="-105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1800" spc="3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spc="-1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endParaRPr sz="1800" dirty="0" smtClean="0">
              <a:latin typeface="Verdana"/>
              <a:cs typeface="Verdana"/>
            </a:endParaRPr>
          </a:p>
          <a:p>
            <a:pPr>
              <a:lnSpc>
                <a:spcPts val="900"/>
              </a:lnSpc>
              <a:spcBef>
                <a:spcPts val="11"/>
              </a:spcBef>
            </a:pPr>
            <a:endParaRPr sz="900" dirty="0" smtClean="0"/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2E2B1F"/>
                </a:solidFill>
                <a:latin typeface="Verdana"/>
                <a:cs typeface="Verdana"/>
              </a:rPr>
              <a:t>3</a:t>
            </a:r>
            <a:r>
              <a:rPr sz="1800" spc="-165" dirty="0" smtClean="0">
                <a:solidFill>
                  <a:srgbClr val="2E2B1F"/>
                </a:solidFill>
                <a:latin typeface="Verdana"/>
                <a:cs typeface="Verdana"/>
              </a:rPr>
              <a:t>.</a:t>
            </a:r>
            <a:r>
              <a:rPr sz="1800" spc="0" dirty="0" smtClean="0">
                <a:solidFill>
                  <a:srgbClr val="2E2B1F"/>
                </a:solidFill>
                <a:latin typeface="Verdana"/>
                <a:cs typeface="Verdana"/>
              </a:rPr>
              <a:t>-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spc="-2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1800" spc="-5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1800" spc="-25" dirty="0" smtClean="0">
                <a:solidFill>
                  <a:srgbClr val="2E2B1F"/>
                </a:solidFill>
                <a:latin typeface="Verdana"/>
                <a:cs typeface="Verdana"/>
              </a:rPr>
              <a:t>À</a:t>
            </a:r>
            <a:r>
              <a:rPr sz="1800" spc="-5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1800" spc="-25" dirty="0" smtClean="0">
                <a:solidFill>
                  <a:srgbClr val="2E2B1F"/>
                </a:solidFill>
                <a:latin typeface="Verdana"/>
                <a:cs typeface="Verdana"/>
              </a:rPr>
              <a:t>IS</a:t>
            </a:r>
            <a:r>
              <a:rPr sz="1800" spc="-1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1800" spc="-2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1800" spc="-2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1800" spc="-10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1800" spc="-5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1800" spc="-25" dirty="0" smtClean="0">
                <a:solidFill>
                  <a:srgbClr val="2E2B1F"/>
                </a:solidFill>
                <a:latin typeface="Verdana"/>
                <a:cs typeface="Verdana"/>
              </a:rPr>
              <a:t>MI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1800" spc="-3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1800" spc="-2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1800" spc="-105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1800" spc="3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spc="-25" dirty="0" smtClean="0">
                <a:solidFill>
                  <a:srgbClr val="2E2B1F"/>
                </a:solidFill>
                <a:latin typeface="Verdana"/>
                <a:cs typeface="Verdana"/>
              </a:rPr>
              <a:t>II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ts val="850"/>
              </a:lnSpc>
              <a:spcBef>
                <a:spcPts val="40"/>
              </a:spcBef>
            </a:pPr>
            <a:endParaRPr sz="8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1800" b="1" spc="-20" dirty="0" smtClean="0">
                <a:solidFill>
                  <a:srgbClr val="2E2B1F"/>
                </a:solidFill>
                <a:latin typeface="Verdana"/>
                <a:cs typeface="Verdana"/>
              </a:rPr>
              <a:t>B</a:t>
            </a:r>
            <a:r>
              <a:rPr sz="1800" b="1" spc="-5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1800" b="1" spc="-30" dirty="0" smtClean="0">
                <a:solidFill>
                  <a:srgbClr val="2E2B1F"/>
                </a:solidFill>
                <a:latin typeface="Verdana"/>
                <a:cs typeface="Verdana"/>
              </a:rPr>
              <a:t>o</a:t>
            </a:r>
            <a:r>
              <a:rPr sz="1800" b="1" spc="0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1800" b="1" spc="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b="1" spc="-25" dirty="0" smtClean="0">
                <a:solidFill>
                  <a:srgbClr val="2E2B1F"/>
                </a:solidFill>
                <a:latin typeface="Verdana"/>
                <a:cs typeface="Verdana"/>
              </a:rPr>
              <a:t>2</a:t>
            </a:r>
            <a:r>
              <a:rPr sz="1800" b="1" spc="0" dirty="0" smtClean="0">
                <a:solidFill>
                  <a:srgbClr val="2E2B1F"/>
                </a:solidFill>
                <a:latin typeface="Verdana"/>
                <a:cs typeface="Verdana"/>
              </a:rPr>
              <a:t>: </a:t>
            </a:r>
            <a:r>
              <a:rPr sz="1800" b="1" spc="-1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18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1800" b="1" spc="-20" dirty="0" smtClean="0">
                <a:solidFill>
                  <a:srgbClr val="2E2B1F"/>
                </a:solidFill>
                <a:latin typeface="Verdana"/>
                <a:cs typeface="Verdana"/>
              </a:rPr>
              <a:t>à</a:t>
            </a:r>
            <a:r>
              <a:rPr sz="1800" b="1" spc="-5" dirty="0" smtClean="0">
                <a:solidFill>
                  <a:srgbClr val="2E2B1F"/>
                </a:solidFill>
                <a:latin typeface="Verdana"/>
                <a:cs typeface="Verdana"/>
              </a:rPr>
              <a:t>li</a:t>
            </a:r>
            <a:r>
              <a:rPr sz="18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1800" b="1" spc="-1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1800" b="1" spc="-5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b="1" spc="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18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st</a:t>
            </a:r>
            <a:r>
              <a:rPr sz="1800" b="1" spc="-30" dirty="0" smtClean="0">
                <a:solidFill>
                  <a:srgbClr val="2E2B1F"/>
                </a:solidFill>
                <a:latin typeface="Verdana"/>
                <a:cs typeface="Verdana"/>
              </a:rPr>
              <a:t>o</a:t>
            </a:r>
            <a:r>
              <a:rPr sz="1800" b="1" spc="-5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1800" b="1" spc="-20" dirty="0" smtClean="0">
                <a:solidFill>
                  <a:srgbClr val="2E2B1F"/>
                </a:solidFill>
                <a:latin typeface="Verdana"/>
                <a:cs typeface="Verdana"/>
              </a:rPr>
              <a:t>à</a:t>
            </a:r>
            <a:r>
              <a:rPr sz="18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st</a:t>
            </a:r>
            <a:r>
              <a:rPr sz="1800" b="1" spc="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1800" b="1" spc="-5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18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1800" b="1" spc="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1800" b="1" spc="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1800" b="1" spc="3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b="1" spc="-10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lang="ca-ES" sz="1800" b="1" spc="-10" dirty="0" smtClean="0">
                <a:solidFill>
                  <a:srgbClr val="2E2B1F"/>
                </a:solidFill>
                <a:latin typeface="Verdana"/>
                <a:cs typeface="Verdana"/>
              </a:rPr>
              <a:t>è</a:t>
            </a:r>
            <a:r>
              <a:rPr sz="1800" b="1" spc="-10" dirty="0" err="1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1800" b="1" spc="-5" dirty="0" err="1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1800" b="1" spc="0" dirty="0" err="1" smtClean="0">
                <a:solidFill>
                  <a:srgbClr val="2E2B1F"/>
                </a:solidFill>
                <a:latin typeface="Verdana"/>
                <a:cs typeface="Verdana"/>
              </a:rPr>
              <a:t>es</a:t>
            </a:r>
            <a:r>
              <a:rPr sz="1800" b="1" spc="-3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b="1" spc="-20" dirty="0" err="1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1800" b="1" spc="0" dirty="0" err="1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1800" b="1" spc="-10" dirty="0" err="1" smtClean="0">
                <a:solidFill>
                  <a:srgbClr val="2E2B1F"/>
                </a:solidFill>
                <a:latin typeface="Verdana"/>
                <a:cs typeface="Verdana"/>
              </a:rPr>
              <a:t>m</a:t>
            </a:r>
            <a:r>
              <a:rPr sz="1800" b="1" spc="-15" dirty="0" err="1" smtClean="0">
                <a:solidFill>
                  <a:srgbClr val="2E2B1F"/>
                </a:solidFill>
                <a:latin typeface="Verdana"/>
                <a:cs typeface="Verdana"/>
              </a:rPr>
              <a:t>p</a:t>
            </a:r>
            <a:r>
              <a:rPr sz="1800" b="1" spc="-25" dirty="0" err="1" smtClean="0">
                <a:solidFill>
                  <a:srgbClr val="2E2B1F"/>
                </a:solidFill>
                <a:latin typeface="Verdana"/>
                <a:cs typeface="Verdana"/>
              </a:rPr>
              <a:t>o</a:t>
            </a:r>
            <a:r>
              <a:rPr sz="1800" b="1" spc="-10" dirty="0" err="1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1800" b="1" spc="-20" dirty="0" err="1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1800" b="1" spc="-5" dirty="0" err="1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1800" b="1" spc="0" dirty="0" err="1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endParaRPr lang="ca-ES" sz="1800" b="1" spc="0" dirty="0" smtClean="0">
              <a:solidFill>
                <a:srgbClr val="2E2B1F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ca-ES" sz="1400" i="1" dirty="0" smtClean="0">
                <a:solidFill>
                  <a:srgbClr val="2E2B1F"/>
                </a:solidFill>
                <a:latin typeface="Verdana"/>
                <a:cs typeface="Verdana"/>
              </a:rPr>
              <a:t>5 </a:t>
            </a:r>
            <a:r>
              <a:rPr lang="ca-ES" sz="1400" i="1" dirty="0">
                <a:solidFill>
                  <a:srgbClr val="2E2B1F"/>
                </a:solidFill>
                <a:latin typeface="Verdana"/>
                <a:cs typeface="Verdana"/>
              </a:rPr>
              <a:t>de novembre – </a:t>
            </a:r>
            <a:r>
              <a:rPr lang="ca-ES" sz="1400" i="1" dirty="0" smtClean="0">
                <a:solidFill>
                  <a:srgbClr val="2E2B1F"/>
                </a:solidFill>
                <a:latin typeface="Verdana"/>
                <a:cs typeface="Verdana"/>
              </a:rPr>
              <a:t>19 </a:t>
            </a:r>
            <a:r>
              <a:rPr lang="ca-ES" sz="1400" i="1" dirty="0">
                <a:solidFill>
                  <a:srgbClr val="2E2B1F"/>
                </a:solidFill>
                <a:latin typeface="Verdana"/>
                <a:cs typeface="Verdana"/>
              </a:rPr>
              <a:t>de desembre</a:t>
            </a:r>
            <a:endParaRPr sz="1400" i="1" dirty="0">
              <a:solidFill>
                <a:srgbClr val="2E2B1F"/>
              </a:solidFill>
              <a:latin typeface="Verdana"/>
              <a:cs typeface="Verdana"/>
            </a:endParaRPr>
          </a:p>
          <a:p>
            <a:pPr>
              <a:lnSpc>
                <a:spcPts val="900"/>
              </a:lnSpc>
              <a:spcBef>
                <a:spcPts val="15"/>
              </a:spcBef>
            </a:pPr>
            <a:endParaRPr sz="900" dirty="0"/>
          </a:p>
          <a:p>
            <a:pPr marL="12700">
              <a:lnSpc>
                <a:spcPct val="100000"/>
              </a:lnSpc>
            </a:pPr>
            <a:r>
              <a:rPr sz="1800" spc="5" dirty="0" smtClean="0">
                <a:solidFill>
                  <a:srgbClr val="2E2B1F"/>
                </a:solidFill>
                <a:latin typeface="Verdana"/>
                <a:cs typeface="Verdana"/>
              </a:rPr>
              <a:t>4</a:t>
            </a:r>
            <a:r>
              <a:rPr sz="1800" spc="-155" dirty="0" smtClean="0">
                <a:solidFill>
                  <a:srgbClr val="2E2B1F"/>
                </a:solidFill>
                <a:latin typeface="Verdana"/>
                <a:cs typeface="Verdana"/>
              </a:rPr>
              <a:t>.</a:t>
            </a:r>
            <a:r>
              <a:rPr sz="1800" spc="0" dirty="0" smtClean="0">
                <a:solidFill>
                  <a:srgbClr val="2E2B1F"/>
                </a:solidFill>
                <a:latin typeface="Verdana"/>
                <a:cs typeface="Verdana"/>
              </a:rPr>
              <a:t>-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spc="-1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1800" spc="-5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1800" spc="-10" dirty="0" smtClean="0">
                <a:solidFill>
                  <a:srgbClr val="2E2B1F"/>
                </a:solidFill>
                <a:latin typeface="Verdana"/>
                <a:cs typeface="Verdana"/>
              </a:rPr>
              <a:t>À</a:t>
            </a:r>
            <a:r>
              <a:rPr sz="1800" spc="0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1800" spc="-10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1800" spc="0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1800" spc="-2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1800" spc="-10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1800" spc="-55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1800" spc="-5" dirty="0" smtClean="0">
                <a:solidFill>
                  <a:srgbClr val="2E2B1F"/>
                </a:solidFill>
                <a:latin typeface="Verdana"/>
                <a:cs typeface="Verdana"/>
              </a:rPr>
              <a:t>O</a:t>
            </a:r>
            <a:r>
              <a:rPr sz="1800" spc="-10" dirty="0" smtClean="0">
                <a:solidFill>
                  <a:srgbClr val="2E2B1F"/>
                </a:solidFill>
                <a:latin typeface="Verdana"/>
                <a:cs typeface="Verdana"/>
              </a:rPr>
              <a:t>CÀST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IC</a:t>
            </a:r>
            <a:r>
              <a:rPr sz="1800" spc="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1800" spc="5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spc="0" dirty="0" smtClean="0">
                <a:solidFill>
                  <a:srgbClr val="2E2B1F"/>
                </a:solidFill>
                <a:latin typeface="Verdana"/>
                <a:cs typeface="Verdana"/>
              </a:rPr>
              <a:t>DE</a:t>
            </a:r>
            <a:r>
              <a:rPr sz="1800" spc="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spc="-10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È</a:t>
            </a:r>
            <a:r>
              <a:rPr sz="1800" spc="-5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IE</a:t>
            </a:r>
            <a:r>
              <a:rPr sz="1800" spc="0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1800" spc="2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spc="-10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1800" spc="-10" dirty="0" smtClean="0">
                <a:solidFill>
                  <a:srgbClr val="2E2B1F"/>
                </a:solidFill>
                <a:latin typeface="Verdana"/>
                <a:cs typeface="Verdana"/>
              </a:rPr>
              <a:t>M</a:t>
            </a:r>
            <a:r>
              <a:rPr sz="1800" spc="-5" dirty="0" smtClean="0">
                <a:solidFill>
                  <a:srgbClr val="2E2B1F"/>
                </a:solidFill>
                <a:latin typeface="Verdana"/>
                <a:cs typeface="Verdana"/>
              </a:rPr>
              <a:t>PO</a:t>
            </a:r>
            <a:r>
              <a:rPr sz="1800" spc="-10" dirty="0" smtClean="0">
                <a:solidFill>
                  <a:srgbClr val="2E2B1F"/>
                </a:solidFill>
                <a:latin typeface="Verdana"/>
                <a:cs typeface="Verdana"/>
              </a:rPr>
              <a:t>RA</a:t>
            </a:r>
            <a:r>
              <a:rPr sz="1800" spc="0" dirty="0" smtClean="0">
                <a:solidFill>
                  <a:srgbClr val="2E2B1F"/>
                </a:solidFill>
                <a:latin typeface="Verdana"/>
                <a:cs typeface="Verdana"/>
              </a:rPr>
              <a:t>LS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800" spc="-10" dirty="0" smtClean="0">
                <a:solidFill>
                  <a:srgbClr val="2E2B1F"/>
                </a:solidFill>
                <a:latin typeface="Verdana"/>
                <a:cs typeface="Verdana"/>
              </a:rPr>
              <a:t>5</a:t>
            </a:r>
            <a:r>
              <a:rPr sz="1800" spc="-165" dirty="0" smtClean="0">
                <a:solidFill>
                  <a:srgbClr val="2E2B1F"/>
                </a:solidFill>
                <a:latin typeface="Verdana"/>
                <a:cs typeface="Verdana"/>
              </a:rPr>
              <a:t>.</a:t>
            </a:r>
            <a:r>
              <a:rPr sz="1800" spc="0" dirty="0" smtClean="0">
                <a:solidFill>
                  <a:srgbClr val="2E2B1F"/>
                </a:solidFill>
                <a:latin typeface="Verdana"/>
                <a:cs typeface="Verdana"/>
              </a:rPr>
              <a:t>-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spc="-25" dirty="0" smtClean="0">
                <a:solidFill>
                  <a:srgbClr val="2E2B1F"/>
                </a:solidFill>
                <a:latin typeface="Verdana"/>
                <a:cs typeface="Verdana"/>
              </a:rPr>
              <a:t>M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OD</a:t>
            </a:r>
            <a:r>
              <a:rPr sz="1800" spc="-2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1800" spc="-5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1800" spc="-6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spc="-5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1800" spc="-2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1800" spc="-20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1800" spc="-25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1800" spc="-5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1800" spc="1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DE</a:t>
            </a:r>
            <a:r>
              <a:rPr sz="1800" spc="-2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spc="-2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1800" spc="-10" dirty="0" smtClean="0">
                <a:solidFill>
                  <a:srgbClr val="2E2B1F"/>
                </a:solidFill>
                <a:latin typeface="Verdana"/>
                <a:cs typeface="Verdana"/>
              </a:rPr>
              <a:t>È</a:t>
            </a:r>
            <a:r>
              <a:rPr sz="1800" spc="-5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1800" spc="-2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1800" spc="3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spc="-10" dirty="0" smtClean="0">
                <a:solidFill>
                  <a:srgbClr val="2E2B1F"/>
                </a:solidFill>
                <a:latin typeface="Verdana"/>
                <a:cs typeface="Verdana"/>
              </a:rPr>
              <a:t>TE</a:t>
            </a:r>
            <a:r>
              <a:rPr sz="1800" spc="-25" dirty="0" smtClean="0">
                <a:solidFill>
                  <a:srgbClr val="2E2B1F"/>
                </a:solidFill>
                <a:latin typeface="Verdana"/>
                <a:cs typeface="Verdana"/>
              </a:rPr>
              <a:t>M</a:t>
            </a:r>
            <a:r>
              <a:rPr sz="1800" spc="-20" dirty="0" smtClean="0">
                <a:solidFill>
                  <a:srgbClr val="2E2B1F"/>
                </a:solidFill>
                <a:latin typeface="Verdana"/>
                <a:cs typeface="Verdana"/>
              </a:rPr>
              <a:t>P</a:t>
            </a:r>
            <a:r>
              <a:rPr sz="1800" spc="-5" dirty="0" smtClean="0">
                <a:solidFill>
                  <a:srgbClr val="2E2B1F"/>
                </a:solidFill>
                <a:latin typeface="Verdana"/>
                <a:cs typeface="Verdana"/>
              </a:rPr>
              <a:t>OR</a:t>
            </a:r>
            <a:r>
              <a:rPr sz="1800" spc="-25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1800" spc="-5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spc="5" dirty="0" smtClean="0">
                <a:solidFill>
                  <a:srgbClr val="2E2B1F"/>
                </a:solidFill>
                <a:latin typeface="Verdana"/>
                <a:cs typeface="Verdana"/>
              </a:rPr>
              <a:t>6</a:t>
            </a:r>
            <a:r>
              <a:rPr sz="1800" spc="-155" dirty="0" smtClean="0">
                <a:solidFill>
                  <a:srgbClr val="2E2B1F"/>
                </a:solidFill>
                <a:latin typeface="Verdana"/>
                <a:cs typeface="Verdana"/>
              </a:rPr>
              <a:t>.</a:t>
            </a:r>
            <a:r>
              <a:rPr sz="1800" spc="0" dirty="0" smtClean="0">
                <a:solidFill>
                  <a:srgbClr val="2E2B1F"/>
                </a:solidFill>
                <a:latin typeface="Verdana"/>
                <a:cs typeface="Verdana"/>
              </a:rPr>
              <a:t>-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spc="-5" dirty="0" smtClean="0">
                <a:solidFill>
                  <a:srgbClr val="2E2B1F"/>
                </a:solidFill>
                <a:latin typeface="Verdana"/>
                <a:cs typeface="Verdana"/>
              </a:rPr>
              <a:t>M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1800" spc="-55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1800" spc="0" dirty="0" smtClean="0">
                <a:solidFill>
                  <a:srgbClr val="2E2B1F"/>
                </a:solidFill>
                <a:latin typeface="Verdana"/>
                <a:cs typeface="Verdana"/>
              </a:rPr>
              <a:t>OD</a:t>
            </a:r>
            <a:r>
              <a:rPr sz="1800" spc="-5" dirty="0" smtClean="0">
                <a:solidFill>
                  <a:srgbClr val="2E2B1F"/>
                </a:solidFill>
                <a:latin typeface="Verdana"/>
                <a:cs typeface="Verdana"/>
              </a:rPr>
              <a:t>O</a:t>
            </a:r>
            <a:r>
              <a:rPr sz="1800" spc="-20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1800" spc="-5" dirty="0" smtClean="0">
                <a:solidFill>
                  <a:srgbClr val="2E2B1F"/>
                </a:solidFill>
                <a:latin typeface="Verdana"/>
                <a:cs typeface="Verdana"/>
              </a:rPr>
              <a:t>OG</a:t>
            </a:r>
            <a:r>
              <a:rPr sz="1800" spc="-2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1800" spc="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1800" spc="-2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B</a:t>
            </a:r>
            <a:r>
              <a:rPr sz="1800" spc="0" dirty="0" smtClean="0">
                <a:solidFill>
                  <a:srgbClr val="2E2B1F"/>
                </a:solidFill>
                <a:latin typeface="Verdana"/>
                <a:cs typeface="Verdana"/>
              </a:rPr>
              <a:t>O</a:t>
            </a:r>
            <a:r>
              <a:rPr sz="1800" spc="-85" dirty="0" smtClean="0">
                <a:solidFill>
                  <a:srgbClr val="2E2B1F"/>
                </a:solidFill>
                <a:latin typeface="Verdana"/>
                <a:cs typeface="Verdana"/>
              </a:rPr>
              <a:t>X</a:t>
            </a:r>
            <a:r>
              <a:rPr sz="1800" spc="-100" dirty="0" smtClean="0">
                <a:solidFill>
                  <a:srgbClr val="2E2B1F"/>
                </a:solidFill>
                <a:latin typeface="Verdana"/>
                <a:cs typeface="Verdana"/>
              </a:rPr>
              <a:t>-</a:t>
            </a:r>
            <a:r>
              <a:rPr sz="1800" spc="-5" dirty="0" smtClean="0">
                <a:solidFill>
                  <a:srgbClr val="2E2B1F"/>
                </a:solidFill>
                <a:latin typeface="Verdana"/>
                <a:cs typeface="Verdana"/>
              </a:rPr>
              <a:t>J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1800" spc="-5" dirty="0" smtClean="0">
                <a:solidFill>
                  <a:srgbClr val="2E2B1F"/>
                </a:solidFill>
                <a:latin typeface="Verdana"/>
                <a:cs typeface="Verdana"/>
              </a:rPr>
              <a:t>NK</a:t>
            </a:r>
            <a:r>
              <a:rPr sz="1800" spc="-1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1800" spc="0" dirty="0" smtClean="0">
                <a:solidFill>
                  <a:srgbClr val="2E2B1F"/>
                </a:solidFill>
                <a:latin typeface="Verdana"/>
                <a:cs typeface="Verdana"/>
              </a:rPr>
              <a:t>NS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 smtClean="0">
                <a:solidFill>
                  <a:srgbClr val="675E46"/>
                </a:solidFill>
                <a:latin typeface="Cambria"/>
                <a:cs typeface="Cambria"/>
              </a:rPr>
              <a:t>So</a:t>
            </a:r>
            <a:r>
              <a:rPr sz="4200" spc="-95" dirty="0" smtClean="0">
                <a:solidFill>
                  <a:srgbClr val="675E46"/>
                </a:solidFill>
                <a:latin typeface="Cambria"/>
                <a:cs typeface="Cambria"/>
              </a:rPr>
              <a:t>b</a:t>
            </a:r>
            <a:r>
              <a:rPr sz="4200" spc="-105" dirty="0" smtClean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200" spc="0" dirty="0" smtClean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200" spc="-120" dirty="0" smtClean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200" spc="-85" dirty="0" smtClean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200" spc="-90" dirty="0" smtClean="0">
                <a:solidFill>
                  <a:srgbClr val="675E46"/>
                </a:solidFill>
                <a:latin typeface="Cambria"/>
                <a:cs typeface="Cambria"/>
              </a:rPr>
              <a:t>‘</a:t>
            </a:r>
            <a:r>
              <a:rPr sz="4200" spc="-185" dirty="0" smtClean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200" spc="-200" dirty="0" smtClean="0">
                <a:solidFill>
                  <a:srgbClr val="675E46"/>
                </a:solidFill>
                <a:latin typeface="Cambria"/>
                <a:cs typeface="Cambria"/>
              </a:rPr>
              <a:t>v</a:t>
            </a:r>
            <a:r>
              <a:rPr sz="4200" spc="-110" dirty="0" smtClean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200" spc="-90" dirty="0" smtClean="0">
                <a:solidFill>
                  <a:srgbClr val="675E46"/>
                </a:solidFill>
                <a:latin typeface="Cambria"/>
                <a:cs typeface="Cambria"/>
              </a:rPr>
              <a:t>lu</a:t>
            </a:r>
            <a:r>
              <a:rPr sz="4200" spc="-110" dirty="0" smtClean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200" spc="-105" dirty="0" smtClean="0">
                <a:solidFill>
                  <a:srgbClr val="675E46"/>
                </a:solidFill>
                <a:latin typeface="Cambria"/>
                <a:cs typeface="Cambria"/>
              </a:rPr>
              <a:t>ci</a:t>
            </a:r>
            <a:r>
              <a:rPr sz="4200" spc="0" dirty="0" smtClean="0">
                <a:solidFill>
                  <a:srgbClr val="675E46"/>
                </a:solidFill>
                <a:latin typeface="Cambria"/>
                <a:cs typeface="Cambria"/>
              </a:rPr>
              <a:t>ó</a:t>
            </a:r>
            <a:endParaRPr sz="4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72830" y="3036670"/>
            <a:ext cx="203200" cy="1798955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solidFill>
                  <a:srgbClr val="DFDCB7"/>
                </a:solidFill>
                <a:latin typeface="Calibri"/>
                <a:cs typeface="Calibri"/>
              </a:rPr>
              <a:t>A</a:t>
            </a:r>
            <a:r>
              <a:rPr sz="1200" spc="-5" dirty="0" smtClean="0">
                <a:solidFill>
                  <a:srgbClr val="DFDCB7"/>
                </a:solidFill>
                <a:latin typeface="Calibri"/>
                <a:cs typeface="Calibri"/>
              </a:rPr>
              <a:t>n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á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li</a:t>
            </a:r>
            <a:r>
              <a:rPr sz="1200" spc="10" dirty="0" smtClean="0">
                <a:solidFill>
                  <a:srgbClr val="DFDCB7"/>
                </a:solidFill>
                <a:latin typeface="Calibri"/>
                <a:cs typeface="Calibri"/>
              </a:rPr>
              <a:t>s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i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s </a:t>
            </a:r>
            <a:r>
              <a:rPr sz="1200" spc="-10" dirty="0" smtClean="0">
                <a:solidFill>
                  <a:srgbClr val="DFDCB7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</a:t>
            </a:r>
            <a:r>
              <a:rPr sz="1200" spc="-5" dirty="0" smtClean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10" dirty="0" smtClean="0">
                <a:solidFill>
                  <a:srgbClr val="DFDCB7"/>
                </a:solidFill>
                <a:latin typeface="Calibri"/>
                <a:cs typeface="Calibri"/>
              </a:rPr>
              <a:t>s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ri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es</a:t>
            </a:r>
            <a:r>
              <a:rPr sz="1200" spc="-20" dirty="0" smtClean="0">
                <a:solidFill>
                  <a:srgbClr val="DFDCB7"/>
                </a:solidFill>
                <a:latin typeface="Calibri"/>
                <a:cs typeface="Calibri"/>
              </a:rPr>
              <a:t> t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em</a:t>
            </a:r>
            <a:r>
              <a:rPr sz="1200" spc="-10" dirty="0" smtClean="0">
                <a:solidFill>
                  <a:srgbClr val="DFDCB7"/>
                </a:solidFill>
                <a:latin typeface="Calibri"/>
                <a:cs typeface="Calibri"/>
              </a:rPr>
              <a:t>po</a:t>
            </a:r>
            <a:r>
              <a:rPr sz="1200" spc="-35" dirty="0" smtClean="0">
                <a:solidFill>
                  <a:srgbClr val="DFDCB7"/>
                </a:solidFill>
                <a:latin typeface="Calibri"/>
                <a:cs typeface="Calibri"/>
              </a:rPr>
              <a:t>r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a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l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196" y="1981072"/>
            <a:ext cx="6821170" cy="4344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9085" indent="-287020">
              <a:lnSpc>
                <a:spcPct val="100000"/>
              </a:lnSpc>
              <a:buClr>
                <a:srgbClr val="CCCC99"/>
              </a:buClr>
              <a:buSzPct val="75000"/>
              <a:buFont typeface="Wingdings"/>
              <a:buChar char=""/>
              <a:tabLst>
                <a:tab pos="299085" algn="l"/>
              </a:tabLst>
            </a:pPr>
            <a:r>
              <a:rPr sz="2600" b="1" spc="-25" dirty="0" smtClean="0">
                <a:solidFill>
                  <a:srgbClr val="2E2B1F"/>
                </a:solidFill>
                <a:latin typeface="Verdana"/>
                <a:cs typeface="Verdana"/>
              </a:rPr>
              <a:t>Amb</a:t>
            </a:r>
            <a:r>
              <a:rPr sz="2600" b="1" spc="3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600" b="1" spc="-20" dirty="0" err="1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600" b="1" spc="-30" dirty="0" err="1" smtClean="0">
                <a:solidFill>
                  <a:srgbClr val="2E2B1F"/>
                </a:solidFill>
                <a:latin typeface="Verdana"/>
                <a:cs typeface="Verdana"/>
              </a:rPr>
              <a:t>v</a:t>
            </a:r>
            <a:r>
              <a:rPr sz="2600" b="1" spc="-15" dirty="0" err="1" smtClean="0">
                <a:solidFill>
                  <a:srgbClr val="2E2B1F"/>
                </a:solidFill>
                <a:latin typeface="Verdana"/>
                <a:cs typeface="Verdana"/>
              </a:rPr>
              <a:t>aluació</a:t>
            </a:r>
            <a:r>
              <a:rPr sz="2600" b="1" spc="7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600" b="1" spc="-15" dirty="0" err="1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2600" b="1" spc="-20" dirty="0" err="1" smtClean="0">
                <a:solidFill>
                  <a:srgbClr val="2E2B1F"/>
                </a:solidFill>
                <a:latin typeface="Verdana"/>
                <a:cs typeface="Verdana"/>
              </a:rPr>
              <a:t>on</a:t>
            </a:r>
            <a:r>
              <a:rPr sz="2600" b="1" spc="-25" dirty="0" err="1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2600" b="1" spc="-20" dirty="0" err="1" smtClean="0">
                <a:solidFill>
                  <a:srgbClr val="2E2B1F"/>
                </a:solidFill>
                <a:latin typeface="Verdana"/>
                <a:cs typeface="Verdana"/>
              </a:rPr>
              <a:t>inua</a:t>
            </a:r>
            <a:r>
              <a:rPr sz="2600" b="1" spc="-10" dirty="0" err="1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2600" b="1" spc="-20" dirty="0" err="1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endParaRPr sz="1600" i="1" dirty="0" smtClean="0">
              <a:latin typeface="Verdana"/>
              <a:cs typeface="Verdana"/>
            </a:endParaRPr>
          </a:p>
          <a:p>
            <a:pPr marL="756285" lvl="1" indent="-287020">
              <a:lnSpc>
                <a:spcPts val="2635"/>
              </a:lnSpc>
              <a:buClr>
                <a:srgbClr val="CCCC99"/>
              </a:buClr>
              <a:buSzPct val="75000"/>
              <a:buFont typeface="Wingdings"/>
              <a:buChar char=""/>
              <a:tabLst>
                <a:tab pos="756285" algn="l"/>
              </a:tabLst>
            </a:pPr>
            <a:r>
              <a:rPr sz="2200" spc="-15" dirty="0" err="1" smtClean="0">
                <a:solidFill>
                  <a:srgbClr val="2E2B1F"/>
                </a:solidFill>
                <a:latin typeface="Verdana"/>
                <a:cs typeface="Verdana"/>
              </a:rPr>
              <a:t>P</a:t>
            </a:r>
            <a:r>
              <a:rPr sz="2200" spc="-10" dirty="0" err="1" smtClean="0">
                <a:solidFill>
                  <a:srgbClr val="2E2B1F"/>
                </a:solidFill>
                <a:latin typeface="Verdana"/>
                <a:cs typeface="Verdana"/>
              </a:rPr>
              <a:t>rà</a:t>
            </a:r>
            <a:r>
              <a:rPr sz="2200" spc="0" dirty="0" err="1" smtClean="0">
                <a:solidFill>
                  <a:srgbClr val="2E2B1F"/>
                </a:solidFill>
                <a:latin typeface="Verdana"/>
                <a:cs typeface="Verdana"/>
              </a:rPr>
              <a:t>ct</a:t>
            </a:r>
            <a:r>
              <a:rPr sz="2200" spc="-40" dirty="0" err="1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200" spc="-10" dirty="0" err="1" smtClean="0">
                <a:solidFill>
                  <a:srgbClr val="2E2B1F"/>
                </a:solidFill>
                <a:latin typeface="Verdana"/>
                <a:cs typeface="Verdana"/>
              </a:rPr>
              <a:t>qu</a:t>
            </a:r>
            <a:r>
              <a:rPr sz="2200" spc="0" dirty="0" err="1" smtClean="0">
                <a:solidFill>
                  <a:srgbClr val="2E2B1F"/>
                </a:solidFill>
                <a:latin typeface="Verdana"/>
                <a:cs typeface="Verdana"/>
              </a:rPr>
              <a:t>es</a:t>
            </a:r>
            <a:r>
              <a:rPr sz="2200" spc="2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(</a:t>
            </a:r>
            <a:r>
              <a:rPr sz="2200" b="1" spc="-3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200" b="1" spc="-10" dirty="0" smtClean="0">
                <a:solidFill>
                  <a:srgbClr val="2E2B1F"/>
                </a:solidFill>
                <a:latin typeface="Verdana"/>
                <a:cs typeface="Verdana"/>
              </a:rPr>
              <a:t>nd</a:t>
            </a:r>
            <a:r>
              <a:rPr sz="2200" b="1" spc="-3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2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v</a:t>
            </a:r>
            <a:r>
              <a:rPr sz="2200" b="1" spc="-3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200" b="1" spc="-10" dirty="0" smtClean="0">
                <a:solidFill>
                  <a:srgbClr val="2E2B1F"/>
                </a:solidFill>
                <a:latin typeface="Verdana"/>
                <a:cs typeface="Verdana"/>
              </a:rPr>
              <a:t>dua</a:t>
            </a:r>
            <a:r>
              <a:rPr sz="2200" b="1" spc="-35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2200" b="1" spc="0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):</a:t>
            </a:r>
            <a:r>
              <a:rPr sz="2000" spc="-5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600" i="1" spc="-15" dirty="0" err="1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1600" i="1" spc="-5" dirty="0" err="1" smtClean="0">
                <a:solidFill>
                  <a:srgbClr val="2E2B1F"/>
                </a:solidFill>
                <a:latin typeface="Verdana"/>
                <a:cs typeface="Verdana"/>
              </a:rPr>
              <a:t>pli</a:t>
            </a:r>
            <a:r>
              <a:rPr sz="1600" i="1" spc="-25" dirty="0" err="1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1600" i="1" spc="-15" dirty="0" err="1" smtClean="0">
                <a:solidFill>
                  <a:srgbClr val="2E2B1F"/>
                </a:solidFill>
                <a:latin typeface="Verdana"/>
                <a:cs typeface="Verdana"/>
              </a:rPr>
              <a:t>ar</a:t>
            </a:r>
            <a:r>
              <a:rPr sz="1600" i="1" spc="-2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600" i="1" spc="-30" dirty="0" err="1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1600" i="1" spc="-5" dirty="0" err="1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1600" i="1" spc="-15" dirty="0" err="1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1600" i="1" spc="-1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600" i="1" spc="-15" dirty="0" err="1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1600" i="1" spc="-35" dirty="0" err="1" smtClean="0">
                <a:solidFill>
                  <a:srgbClr val="2E2B1F"/>
                </a:solidFill>
                <a:latin typeface="Verdana"/>
                <a:cs typeface="Verdana"/>
              </a:rPr>
              <a:t>o</a:t>
            </a:r>
            <a:r>
              <a:rPr sz="1600" i="1" spc="-5" dirty="0" err="1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1600" i="1" spc="-30" dirty="0" err="1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1600" i="1" spc="-10" dirty="0" err="1" smtClean="0">
                <a:solidFill>
                  <a:srgbClr val="2E2B1F"/>
                </a:solidFill>
                <a:latin typeface="Verdana"/>
                <a:cs typeface="Verdana"/>
              </a:rPr>
              <a:t>ix</a:t>
            </a:r>
            <a:r>
              <a:rPr sz="1600" i="1" spc="-30" dirty="0" err="1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1600" i="1" spc="-15" dirty="0" err="1" smtClean="0">
                <a:solidFill>
                  <a:srgbClr val="2E2B1F"/>
                </a:solidFill>
                <a:latin typeface="Verdana"/>
                <a:cs typeface="Verdana"/>
              </a:rPr>
              <a:t>men</a:t>
            </a:r>
            <a:r>
              <a:rPr sz="1600" i="1" spc="0" dirty="0" err="1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1600" i="1" spc="-15" dirty="0" err="1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1600" i="1" spc="4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600" i="1" spc="-15" dirty="0" err="1" smtClean="0">
                <a:solidFill>
                  <a:srgbClr val="2E2B1F"/>
                </a:solidFill>
                <a:latin typeface="Verdana"/>
                <a:cs typeface="Verdana"/>
              </a:rPr>
              <a:t>as</a:t>
            </a:r>
            <a:r>
              <a:rPr sz="1600" i="1" spc="-30" dirty="0" err="1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1600" i="1" spc="-25" dirty="0" err="1" smtClean="0">
                <a:solidFill>
                  <a:srgbClr val="2E2B1F"/>
                </a:solidFill>
                <a:latin typeface="Verdana"/>
                <a:cs typeface="Verdana"/>
              </a:rPr>
              <a:t>o</a:t>
            </a:r>
            <a:r>
              <a:rPr sz="1600" i="1" spc="-10" dirty="0" err="1" smtClean="0">
                <a:solidFill>
                  <a:srgbClr val="2E2B1F"/>
                </a:solidFill>
                <a:latin typeface="Verdana"/>
                <a:cs typeface="Verdana"/>
              </a:rPr>
              <a:t>li</a:t>
            </a:r>
            <a:r>
              <a:rPr sz="1600" i="1" spc="-5" dirty="0" err="1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1600" i="1" spc="-15" dirty="0" err="1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1600" i="1" spc="-3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600" i="1" spc="-15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lang="ca-ES" sz="1600" i="1" spc="-1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600" i="1" spc="-5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1600" i="1" spc="-15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1600" i="1" spc="-3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600" i="1" spc="-10" dirty="0" err="1" smtClean="0">
                <a:solidFill>
                  <a:srgbClr val="2E2B1F"/>
                </a:solidFill>
                <a:latin typeface="Verdana"/>
                <a:cs typeface="Verdana"/>
              </a:rPr>
              <a:t>p</a:t>
            </a:r>
            <a:r>
              <a:rPr sz="1600" i="1" spc="-25" dirty="0" err="1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1600" i="1" spc="-30" dirty="0" err="1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1600" i="1" spc="-15" dirty="0" err="1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1600" i="1" spc="-5" dirty="0" err="1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1600" i="1" spc="-25" dirty="0" err="1" smtClean="0">
                <a:solidFill>
                  <a:srgbClr val="2E2B1F"/>
                </a:solidFill>
                <a:latin typeface="Verdana"/>
                <a:cs typeface="Verdana"/>
              </a:rPr>
              <a:t>cc</a:t>
            </a:r>
            <a:r>
              <a:rPr sz="1600" i="1" spc="-10" dirty="0" err="1" smtClean="0">
                <a:solidFill>
                  <a:srgbClr val="2E2B1F"/>
                </a:solidFill>
                <a:latin typeface="Verdana"/>
                <a:cs typeface="Verdana"/>
              </a:rPr>
              <a:t>ió</a:t>
            </a:r>
            <a:r>
              <a:rPr sz="1600" i="1" spc="1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600" i="1" spc="-10" dirty="0" err="1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1600" i="1" spc="-20" dirty="0" err="1" smtClean="0">
                <a:solidFill>
                  <a:srgbClr val="2E2B1F"/>
                </a:solidFill>
                <a:latin typeface="Verdana"/>
                <a:cs typeface="Verdana"/>
              </a:rPr>
              <a:t>'</a:t>
            </a:r>
            <a:r>
              <a:rPr sz="1600" i="1" spc="-10" dirty="0" err="1" smtClean="0">
                <a:solidFill>
                  <a:srgbClr val="2E2B1F"/>
                </a:solidFill>
                <a:latin typeface="Verdana"/>
                <a:cs typeface="Verdana"/>
              </a:rPr>
              <a:t>un</a:t>
            </a:r>
            <a:r>
              <a:rPr sz="1600" i="1" spc="-15" dirty="0" err="1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1600" i="1" spc="-3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600" i="1" spc="-25" dirty="0" err="1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1600" i="1" spc="-30" dirty="0" err="1" smtClean="0">
                <a:solidFill>
                  <a:srgbClr val="2E2B1F"/>
                </a:solidFill>
                <a:latin typeface="Verdana"/>
                <a:cs typeface="Verdana"/>
              </a:rPr>
              <a:t>è</a:t>
            </a:r>
            <a:r>
              <a:rPr sz="1600" i="1" spc="-25" dirty="0" err="1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1600" i="1" spc="-10" dirty="0" err="1" smtClean="0">
                <a:solidFill>
                  <a:srgbClr val="2E2B1F"/>
                </a:solidFill>
                <a:latin typeface="Verdana"/>
                <a:cs typeface="Verdana"/>
              </a:rPr>
              <a:t>ie</a:t>
            </a:r>
            <a:r>
              <a:rPr sz="1600" i="1" spc="3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1600" i="1" spc="-5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1600" i="1" spc="-3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1600" i="1" spc="-20" dirty="0" smtClean="0">
                <a:solidFill>
                  <a:srgbClr val="2E2B1F"/>
                </a:solidFill>
                <a:latin typeface="Verdana"/>
                <a:cs typeface="Verdana"/>
              </a:rPr>
              <a:t>m</a:t>
            </a:r>
            <a:r>
              <a:rPr sz="1600" i="1" spc="-10" dirty="0" smtClean="0">
                <a:solidFill>
                  <a:srgbClr val="2E2B1F"/>
                </a:solidFill>
                <a:latin typeface="Verdana"/>
                <a:cs typeface="Verdana"/>
              </a:rPr>
              <a:t>p</a:t>
            </a:r>
            <a:r>
              <a:rPr sz="1600" i="1" spc="-25" dirty="0" smtClean="0">
                <a:solidFill>
                  <a:srgbClr val="2E2B1F"/>
                </a:solidFill>
                <a:latin typeface="Verdana"/>
                <a:cs typeface="Verdana"/>
              </a:rPr>
              <a:t>o</a:t>
            </a:r>
            <a:r>
              <a:rPr sz="1600" i="1" spc="-20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1600" i="1" spc="-10" dirty="0" smtClean="0">
                <a:solidFill>
                  <a:srgbClr val="2E2B1F"/>
                </a:solidFill>
                <a:latin typeface="Verdana"/>
                <a:cs typeface="Verdana"/>
              </a:rPr>
              <a:t>al</a:t>
            </a:r>
            <a:r>
              <a:rPr lang="ca-ES" sz="1600" i="1" spc="-10" dirty="0" smtClean="0">
                <a:solidFill>
                  <a:srgbClr val="2E2B1F"/>
                </a:solidFill>
                <a:latin typeface="Verdana"/>
                <a:cs typeface="Verdana"/>
              </a:rPr>
              <a:t>. </a:t>
            </a:r>
            <a:endParaRPr sz="600" dirty="0" smtClean="0"/>
          </a:p>
          <a:p>
            <a:pPr marL="1155700" lvl="2" indent="-228600">
              <a:lnSpc>
                <a:spcPct val="100000"/>
              </a:lnSpc>
              <a:buClr>
                <a:srgbClr val="B3B3B3"/>
              </a:buClr>
              <a:buSzPct val="52500"/>
              <a:buFont typeface="Wingdings"/>
              <a:buChar char=""/>
              <a:tabLst>
                <a:tab pos="1155700" algn="l"/>
              </a:tabLst>
            </a:pPr>
            <a:r>
              <a:rPr sz="2000" spc="-15" dirty="0" err="1" smtClean="0">
                <a:solidFill>
                  <a:srgbClr val="2E2B1F"/>
                </a:solidFill>
                <a:latin typeface="Verdana"/>
                <a:cs typeface="Verdana"/>
              </a:rPr>
              <a:t>P</a:t>
            </a:r>
            <a:r>
              <a:rPr sz="2000" spc="-25" dirty="0" err="1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000" spc="-10" dirty="0" err="1" smtClean="0">
                <a:solidFill>
                  <a:srgbClr val="2E2B1F"/>
                </a:solidFill>
                <a:latin typeface="Verdana"/>
                <a:cs typeface="Verdana"/>
              </a:rPr>
              <a:t>àct</a:t>
            </a:r>
            <a:r>
              <a:rPr sz="2000" spc="15" dirty="0" err="1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000" spc="-25" dirty="0" err="1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2000" spc="-15" dirty="0" err="1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000" spc="-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solidFill>
                  <a:srgbClr val="2E2B1F"/>
                </a:solidFill>
                <a:latin typeface="Verdana"/>
                <a:cs typeface="Verdana"/>
              </a:rPr>
              <a:t>1: </a:t>
            </a:r>
            <a:r>
              <a:rPr sz="20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2</a:t>
            </a:r>
            <a:r>
              <a:rPr lang="es-ES" sz="20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0</a:t>
            </a:r>
            <a:r>
              <a:rPr sz="2000" b="1" spc="-25" dirty="0" smtClean="0">
                <a:solidFill>
                  <a:srgbClr val="2E2B1F"/>
                </a:solidFill>
                <a:latin typeface="Verdana"/>
                <a:cs typeface="Verdana"/>
              </a:rPr>
              <a:t>%</a:t>
            </a:r>
            <a:endParaRPr sz="1400" dirty="0" smtClean="0">
              <a:latin typeface="Verdana"/>
              <a:cs typeface="Verdana"/>
            </a:endParaRPr>
          </a:p>
          <a:p>
            <a:pPr lvl="2">
              <a:lnSpc>
                <a:spcPts val="600"/>
              </a:lnSpc>
              <a:buClr>
                <a:srgbClr val="B3B3B3"/>
              </a:buClr>
              <a:buFont typeface="Wingdings"/>
              <a:buChar char=""/>
            </a:pPr>
            <a:endParaRPr sz="600" dirty="0" smtClean="0"/>
          </a:p>
          <a:p>
            <a:pPr marL="1155700" lvl="2" indent="-228600">
              <a:lnSpc>
                <a:spcPct val="100000"/>
              </a:lnSpc>
              <a:buClr>
                <a:srgbClr val="B3B3B3"/>
              </a:buClr>
              <a:buSzPct val="52500"/>
              <a:buFont typeface="Wingdings"/>
              <a:buChar char=""/>
              <a:tabLst>
                <a:tab pos="1155700" algn="l"/>
              </a:tabLst>
            </a:pPr>
            <a:r>
              <a:rPr sz="2000" spc="-15" dirty="0" err="1" smtClean="0">
                <a:solidFill>
                  <a:srgbClr val="2E2B1F"/>
                </a:solidFill>
                <a:latin typeface="Verdana"/>
                <a:cs typeface="Verdana"/>
              </a:rPr>
              <a:t>P</a:t>
            </a:r>
            <a:r>
              <a:rPr sz="2000" spc="-25" dirty="0" err="1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000" spc="-10" dirty="0" err="1" smtClean="0">
                <a:solidFill>
                  <a:srgbClr val="2E2B1F"/>
                </a:solidFill>
                <a:latin typeface="Verdana"/>
                <a:cs typeface="Verdana"/>
              </a:rPr>
              <a:t>àct</a:t>
            </a:r>
            <a:r>
              <a:rPr sz="2000" spc="20" dirty="0" err="1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000" spc="-15" dirty="0" err="1" smtClean="0">
                <a:solidFill>
                  <a:srgbClr val="2E2B1F"/>
                </a:solidFill>
                <a:latin typeface="Verdana"/>
                <a:cs typeface="Verdana"/>
              </a:rPr>
              <a:t>ca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solidFill>
                  <a:srgbClr val="2E2B1F"/>
                </a:solidFill>
                <a:latin typeface="Verdana"/>
                <a:cs typeface="Verdana"/>
              </a:rPr>
              <a:t>2:</a:t>
            </a:r>
            <a:r>
              <a:rPr sz="2000" spc="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000" b="1" spc="-20" dirty="0" smtClean="0">
                <a:solidFill>
                  <a:srgbClr val="2E2B1F"/>
                </a:solidFill>
                <a:latin typeface="Verdana"/>
                <a:cs typeface="Verdana"/>
              </a:rPr>
              <a:t>2</a:t>
            </a:r>
            <a:r>
              <a:rPr lang="es-ES" sz="2000" b="1" spc="-20" dirty="0" smtClean="0">
                <a:solidFill>
                  <a:srgbClr val="2E2B1F"/>
                </a:solidFill>
                <a:latin typeface="Verdana"/>
                <a:cs typeface="Verdana"/>
              </a:rPr>
              <a:t>0</a:t>
            </a:r>
            <a:r>
              <a:rPr sz="2000" b="1" spc="-20" dirty="0" smtClean="0">
                <a:solidFill>
                  <a:srgbClr val="2E2B1F"/>
                </a:solidFill>
                <a:latin typeface="Verdana"/>
                <a:cs typeface="Verdana"/>
              </a:rPr>
              <a:t>%</a:t>
            </a:r>
            <a:endParaRPr sz="1400" dirty="0" smtClean="0">
              <a:latin typeface="Verdana"/>
              <a:cs typeface="Verdana"/>
            </a:endParaRPr>
          </a:p>
          <a:p>
            <a:pPr lvl="2">
              <a:lnSpc>
                <a:spcPts val="550"/>
              </a:lnSpc>
              <a:spcBef>
                <a:spcPts val="44"/>
              </a:spcBef>
              <a:buClr>
                <a:srgbClr val="B3B3B3"/>
              </a:buClr>
              <a:buFont typeface="Wingdings"/>
              <a:buChar char=""/>
            </a:pPr>
            <a:endParaRPr sz="550" dirty="0"/>
          </a:p>
          <a:p>
            <a:pPr marL="756285" lvl="1" indent="-287020">
              <a:lnSpc>
                <a:spcPct val="100000"/>
              </a:lnSpc>
              <a:buClr>
                <a:srgbClr val="CCCC99"/>
              </a:buClr>
              <a:buSzPct val="75000"/>
              <a:buFont typeface="Wingdings"/>
              <a:buChar char=""/>
              <a:tabLst>
                <a:tab pos="756285" algn="l"/>
              </a:tabLst>
            </a:pP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200" spc="-15" dirty="0" smtClean="0">
                <a:solidFill>
                  <a:srgbClr val="2E2B1F"/>
                </a:solidFill>
                <a:latin typeface="Verdana"/>
                <a:cs typeface="Verdana"/>
              </a:rPr>
              <a:t>x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200" spc="-15" dirty="0" smtClean="0">
                <a:solidFill>
                  <a:srgbClr val="2E2B1F"/>
                </a:solidFill>
                <a:latin typeface="Verdana"/>
                <a:cs typeface="Verdana"/>
              </a:rPr>
              <a:t>m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:</a:t>
            </a:r>
            <a:r>
              <a:rPr sz="2200" spc="-5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lang="es-ES" sz="22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60</a:t>
            </a:r>
            <a:r>
              <a:rPr sz="22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%</a:t>
            </a:r>
            <a:endParaRPr sz="2200" b="1" dirty="0">
              <a:latin typeface="Verdana"/>
              <a:cs typeface="Verdana"/>
            </a:endParaRPr>
          </a:p>
          <a:p>
            <a:pPr lvl="1">
              <a:lnSpc>
                <a:spcPts val="1000"/>
              </a:lnSpc>
              <a:buClr>
                <a:srgbClr val="CCCC99"/>
              </a:buClr>
              <a:buFont typeface="Wingdings"/>
              <a:buChar char=""/>
            </a:pPr>
            <a:endParaRPr sz="1000" dirty="0"/>
          </a:p>
          <a:p>
            <a:pPr lvl="1">
              <a:lnSpc>
                <a:spcPts val="1000"/>
              </a:lnSpc>
              <a:buClr>
                <a:srgbClr val="CCCC99"/>
              </a:buClr>
              <a:buFont typeface="Wingdings"/>
              <a:buChar char=""/>
            </a:pPr>
            <a:endParaRPr sz="1000" dirty="0"/>
          </a:p>
          <a:p>
            <a:pPr lvl="1">
              <a:lnSpc>
                <a:spcPts val="1000"/>
              </a:lnSpc>
              <a:buClr>
                <a:srgbClr val="CCCC99"/>
              </a:buClr>
              <a:buFont typeface="Wingdings"/>
              <a:buChar char=""/>
            </a:pPr>
            <a:endParaRPr sz="1000" dirty="0"/>
          </a:p>
          <a:p>
            <a:pPr lvl="1">
              <a:lnSpc>
                <a:spcPts val="1400"/>
              </a:lnSpc>
              <a:spcBef>
                <a:spcPts val="2"/>
              </a:spcBef>
              <a:buClr>
                <a:srgbClr val="CCCC99"/>
              </a:buClr>
              <a:buFont typeface="Wingdings"/>
              <a:buChar char=""/>
            </a:pPr>
            <a:endParaRPr sz="1400" dirty="0"/>
          </a:p>
          <a:p>
            <a:pPr marL="299085" indent="-287020">
              <a:lnSpc>
                <a:spcPct val="100000"/>
              </a:lnSpc>
              <a:buClr>
                <a:srgbClr val="CCCC99"/>
              </a:buClr>
              <a:buSzPct val="75000"/>
              <a:buFont typeface="Wingdings"/>
              <a:buChar char=""/>
              <a:tabLst>
                <a:tab pos="299085" algn="l"/>
              </a:tabLst>
            </a:pPr>
            <a:r>
              <a:rPr sz="2600" b="1" spc="-20" dirty="0" err="1" smtClean="0">
                <a:solidFill>
                  <a:srgbClr val="2E2B1F"/>
                </a:solidFill>
                <a:latin typeface="Verdana"/>
                <a:cs typeface="Verdana"/>
              </a:rPr>
              <a:t>Avaluació</a:t>
            </a:r>
            <a:r>
              <a:rPr sz="2600" b="1" spc="7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600" b="1" spc="-20" dirty="0" err="1" smtClean="0">
                <a:solidFill>
                  <a:srgbClr val="2E2B1F"/>
                </a:solidFill>
                <a:latin typeface="Verdana"/>
                <a:cs typeface="Verdana"/>
              </a:rPr>
              <a:t>úni</a:t>
            </a:r>
            <a:r>
              <a:rPr sz="2600" b="1" spc="-10" dirty="0" err="1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2600" b="1" spc="-20" dirty="0" err="1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lang="ca-ES" sz="2600" b="1" spc="-20" dirty="0" smtClean="0">
                <a:solidFill>
                  <a:srgbClr val="2E2B1F"/>
                </a:solidFill>
                <a:latin typeface="Verdana"/>
                <a:cs typeface="Verdana"/>
              </a:rPr>
              <a:t/>
            </a:r>
            <a:br>
              <a:rPr lang="ca-ES" sz="2600" b="1" spc="-20" dirty="0" smtClean="0">
                <a:solidFill>
                  <a:srgbClr val="2E2B1F"/>
                </a:solidFill>
                <a:latin typeface="Verdana"/>
                <a:cs typeface="Verdana"/>
              </a:rPr>
            </a:br>
            <a:r>
              <a:rPr lang="ca-ES" sz="1600" i="1" spc="-20" dirty="0">
                <a:solidFill>
                  <a:srgbClr val="2E2B1F"/>
                </a:solidFill>
                <a:latin typeface="Verdana"/>
                <a:cs typeface="Verdana"/>
              </a:rPr>
              <a:t>(</a:t>
            </a:r>
            <a:r>
              <a:rPr lang="ca-ES" sz="1600" i="1" spc="-20" dirty="0" smtClean="0">
                <a:solidFill>
                  <a:srgbClr val="2E2B1F"/>
                </a:solidFill>
                <a:latin typeface="Verdana"/>
                <a:cs typeface="Verdana"/>
              </a:rPr>
              <a:t>renúncia AC: </a:t>
            </a:r>
            <a:r>
              <a:rPr lang="ca-ES" sz="1600" b="1" i="1" spc="-20" dirty="0" smtClean="0">
                <a:solidFill>
                  <a:srgbClr val="FF0000"/>
                </a:solidFill>
                <a:latin typeface="Verdana"/>
                <a:cs typeface="Verdana"/>
              </a:rPr>
              <a:t>23 </a:t>
            </a:r>
            <a:r>
              <a:rPr lang="ca-ES" sz="1600" b="1" i="1" spc="-20" dirty="0">
                <a:solidFill>
                  <a:srgbClr val="FF0000"/>
                </a:solidFill>
                <a:latin typeface="Verdana"/>
                <a:cs typeface="Verdana"/>
              </a:rPr>
              <a:t>de novembre</a:t>
            </a:r>
            <a:r>
              <a:rPr lang="ca-ES" sz="1600" i="1" spc="-20" dirty="0">
                <a:solidFill>
                  <a:srgbClr val="2E2B1F"/>
                </a:solidFill>
                <a:latin typeface="Verdana"/>
                <a:cs typeface="Verdana"/>
              </a:rPr>
              <a:t>)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ts val="550"/>
              </a:lnSpc>
              <a:spcBef>
                <a:spcPts val="44"/>
              </a:spcBef>
              <a:buClr>
                <a:srgbClr val="CCCC99"/>
              </a:buClr>
              <a:buFont typeface="Wingdings"/>
              <a:buChar char=""/>
            </a:pPr>
            <a:endParaRPr sz="550" dirty="0"/>
          </a:p>
          <a:p>
            <a:pPr marL="756285" lvl="1" indent="-287020">
              <a:lnSpc>
                <a:spcPct val="100000"/>
              </a:lnSpc>
              <a:buClr>
                <a:srgbClr val="CCCC99"/>
              </a:buClr>
              <a:buSzPct val="75000"/>
              <a:buFont typeface="Wingdings"/>
              <a:buChar char=""/>
              <a:tabLst>
                <a:tab pos="756285" algn="l"/>
              </a:tabLst>
            </a:pP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200" spc="-15" dirty="0" smtClean="0">
                <a:solidFill>
                  <a:srgbClr val="2E2B1F"/>
                </a:solidFill>
                <a:latin typeface="Verdana"/>
                <a:cs typeface="Verdana"/>
              </a:rPr>
              <a:t>x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200" spc="-15" dirty="0" smtClean="0">
                <a:solidFill>
                  <a:srgbClr val="2E2B1F"/>
                </a:solidFill>
                <a:latin typeface="Verdana"/>
                <a:cs typeface="Verdana"/>
              </a:rPr>
              <a:t>m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en</a:t>
            </a:r>
            <a:r>
              <a:rPr sz="2200" spc="-6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f</a:t>
            </a:r>
            <a:r>
              <a:rPr sz="2200" spc="-3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2200" spc="-5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200" spc="-35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:</a:t>
            </a:r>
            <a:r>
              <a:rPr sz="2200" spc="2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100</a:t>
            </a:r>
            <a:r>
              <a:rPr sz="2200" b="1" spc="0" dirty="0" smtClean="0">
                <a:solidFill>
                  <a:srgbClr val="2E2B1F"/>
                </a:solidFill>
                <a:latin typeface="Verdana"/>
                <a:cs typeface="Verdana"/>
              </a:rPr>
              <a:t>%</a:t>
            </a:r>
            <a:r>
              <a:rPr sz="2200" spc="-3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o</a:t>
            </a:r>
            <a:r>
              <a:rPr sz="2200" spc="-5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200" spc="-4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o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ta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 err="1" smtClean="0">
                <a:solidFill>
                  <a:srgbClr val="675E46"/>
                </a:solidFill>
                <a:latin typeface="Cambria"/>
                <a:cs typeface="Cambria"/>
              </a:rPr>
              <a:t>So</a:t>
            </a:r>
            <a:r>
              <a:rPr sz="4200" spc="-95" dirty="0" err="1" smtClean="0">
                <a:solidFill>
                  <a:srgbClr val="675E46"/>
                </a:solidFill>
                <a:latin typeface="Cambria"/>
                <a:cs typeface="Cambria"/>
              </a:rPr>
              <a:t>b</a:t>
            </a:r>
            <a:r>
              <a:rPr sz="4200" spc="-105" dirty="0" err="1" smtClean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200" spc="0" dirty="0" err="1" smtClean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200" spc="-120" dirty="0" smtClean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200" spc="-85" dirty="0" smtClean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lang="es-ES" sz="4200" spc="-85" dirty="0" smtClean="0">
                <a:solidFill>
                  <a:srgbClr val="675E46"/>
                </a:solidFill>
                <a:latin typeface="Cambria"/>
                <a:cs typeface="Cambria"/>
              </a:rPr>
              <a:t>es </a:t>
            </a:r>
            <a:r>
              <a:rPr lang="es-ES" sz="4200" spc="-85" dirty="0" err="1" smtClean="0">
                <a:solidFill>
                  <a:srgbClr val="675E46"/>
                </a:solidFill>
                <a:latin typeface="Cambria"/>
                <a:cs typeface="Cambria"/>
              </a:rPr>
              <a:t>pràctiques</a:t>
            </a:r>
            <a:endParaRPr sz="42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72830" y="3036670"/>
            <a:ext cx="203200" cy="1798955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solidFill>
                  <a:srgbClr val="DFDCB7"/>
                </a:solidFill>
                <a:latin typeface="Calibri"/>
                <a:cs typeface="Calibri"/>
              </a:rPr>
              <a:t>A</a:t>
            </a:r>
            <a:r>
              <a:rPr sz="1200" spc="-5" dirty="0" smtClean="0">
                <a:solidFill>
                  <a:srgbClr val="DFDCB7"/>
                </a:solidFill>
                <a:latin typeface="Calibri"/>
                <a:cs typeface="Calibri"/>
              </a:rPr>
              <a:t>n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á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li</a:t>
            </a:r>
            <a:r>
              <a:rPr sz="1200" spc="10" dirty="0" smtClean="0">
                <a:solidFill>
                  <a:srgbClr val="DFDCB7"/>
                </a:solidFill>
                <a:latin typeface="Calibri"/>
                <a:cs typeface="Calibri"/>
              </a:rPr>
              <a:t>s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i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s </a:t>
            </a:r>
            <a:r>
              <a:rPr sz="1200" spc="-10" dirty="0" smtClean="0">
                <a:solidFill>
                  <a:srgbClr val="DFDCB7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</a:t>
            </a:r>
            <a:r>
              <a:rPr sz="1200" spc="-5" dirty="0" smtClean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10" dirty="0" smtClean="0">
                <a:solidFill>
                  <a:srgbClr val="DFDCB7"/>
                </a:solidFill>
                <a:latin typeface="Calibri"/>
                <a:cs typeface="Calibri"/>
              </a:rPr>
              <a:t>s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ri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es</a:t>
            </a:r>
            <a:r>
              <a:rPr sz="1200" spc="-20" dirty="0" smtClean="0">
                <a:solidFill>
                  <a:srgbClr val="DFDCB7"/>
                </a:solidFill>
                <a:latin typeface="Calibri"/>
                <a:cs typeface="Calibri"/>
              </a:rPr>
              <a:t> t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em</a:t>
            </a:r>
            <a:r>
              <a:rPr sz="1200" spc="-10" dirty="0" smtClean="0">
                <a:solidFill>
                  <a:srgbClr val="DFDCB7"/>
                </a:solidFill>
                <a:latin typeface="Calibri"/>
                <a:cs typeface="Calibri"/>
              </a:rPr>
              <a:t>po</a:t>
            </a:r>
            <a:r>
              <a:rPr sz="1200" spc="-35" dirty="0" smtClean="0">
                <a:solidFill>
                  <a:srgbClr val="DFDCB7"/>
                </a:solidFill>
                <a:latin typeface="Calibri"/>
                <a:cs typeface="Calibri"/>
              </a:rPr>
              <a:t>r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a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l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196" y="1981072"/>
            <a:ext cx="6821170" cy="4344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9085" indent="-287020">
              <a:lnSpc>
                <a:spcPct val="100000"/>
              </a:lnSpc>
              <a:buClr>
                <a:srgbClr val="CCCC99"/>
              </a:buClr>
              <a:buSzPct val="75000"/>
              <a:buFont typeface="Wingdings"/>
              <a:buChar char=""/>
              <a:tabLst>
                <a:tab pos="299085" algn="l"/>
              </a:tabLst>
            </a:pPr>
            <a:r>
              <a:rPr lang="es-ES" sz="2600" b="1" spc="-25" dirty="0" err="1" smtClean="0">
                <a:solidFill>
                  <a:srgbClr val="2E2B1F"/>
                </a:solidFill>
                <a:latin typeface="Verdana"/>
                <a:cs typeface="Verdana"/>
              </a:rPr>
              <a:t>Lliuraments</a:t>
            </a:r>
            <a:endParaRPr sz="2000" dirty="0" smtClean="0">
              <a:latin typeface="Verdana"/>
              <a:cs typeface="Verdana"/>
            </a:endParaRPr>
          </a:p>
          <a:p>
            <a:pPr lvl="2">
              <a:lnSpc>
                <a:spcPts val="600"/>
              </a:lnSpc>
              <a:spcBef>
                <a:spcPts val="2"/>
              </a:spcBef>
              <a:buClr>
                <a:srgbClr val="B3B3B3"/>
              </a:buClr>
              <a:buFont typeface="Wingdings"/>
              <a:buChar char=""/>
            </a:pPr>
            <a:endParaRPr sz="600" dirty="0"/>
          </a:p>
          <a:p>
            <a:pPr marL="1155700" lvl="2" indent="-228600">
              <a:lnSpc>
                <a:spcPct val="100000"/>
              </a:lnSpc>
              <a:buClr>
                <a:srgbClr val="B3B3B3"/>
              </a:buClr>
              <a:buSzPct val="52500"/>
              <a:buFont typeface="Wingdings"/>
              <a:buChar char=""/>
              <a:tabLst>
                <a:tab pos="1155700" algn="l"/>
              </a:tabLst>
            </a:pPr>
            <a:r>
              <a:rPr sz="2000" spc="-15" dirty="0" smtClean="0">
                <a:solidFill>
                  <a:srgbClr val="2E2B1F"/>
                </a:solidFill>
                <a:latin typeface="Verdana"/>
                <a:cs typeface="Verdana"/>
              </a:rPr>
              <a:t>P</a:t>
            </a:r>
            <a:r>
              <a:rPr sz="2000" spc="-25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àct</a:t>
            </a:r>
            <a:r>
              <a:rPr sz="2000" spc="1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000" spc="-25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2000" spc="-15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000" spc="-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solidFill>
                  <a:srgbClr val="2E2B1F"/>
                </a:solidFill>
                <a:latin typeface="Verdana"/>
                <a:cs typeface="Verdana"/>
              </a:rPr>
              <a:t>1: </a:t>
            </a:r>
            <a:r>
              <a:rPr lang="ca-ES" b="1" spc="-25" dirty="0" smtClean="0">
                <a:solidFill>
                  <a:srgbClr val="2E2B1F"/>
                </a:solidFill>
                <a:latin typeface="Verdana"/>
                <a:cs typeface="Verdana"/>
              </a:rPr>
              <a:t>7 de novembre de 2018</a:t>
            </a:r>
            <a:endParaRPr sz="1400" dirty="0">
              <a:latin typeface="Verdana"/>
              <a:cs typeface="Verdana"/>
            </a:endParaRPr>
          </a:p>
          <a:p>
            <a:pPr lvl="2">
              <a:lnSpc>
                <a:spcPts val="600"/>
              </a:lnSpc>
              <a:buClr>
                <a:srgbClr val="B3B3B3"/>
              </a:buClr>
              <a:buFont typeface="Wingdings"/>
              <a:buChar char=""/>
            </a:pPr>
            <a:endParaRPr sz="600" dirty="0"/>
          </a:p>
          <a:p>
            <a:pPr marL="1155700" lvl="2" indent="-228600">
              <a:lnSpc>
                <a:spcPct val="100000"/>
              </a:lnSpc>
              <a:buClr>
                <a:srgbClr val="B3B3B3"/>
              </a:buClr>
              <a:buSzPct val="52500"/>
              <a:buFont typeface="Wingdings"/>
              <a:buChar char=""/>
              <a:tabLst>
                <a:tab pos="1155700" algn="l"/>
              </a:tabLst>
            </a:pPr>
            <a:r>
              <a:rPr sz="2000" spc="-15" dirty="0" smtClean="0">
                <a:solidFill>
                  <a:srgbClr val="2E2B1F"/>
                </a:solidFill>
                <a:latin typeface="Verdana"/>
                <a:cs typeface="Verdana"/>
              </a:rPr>
              <a:t>P</a:t>
            </a:r>
            <a:r>
              <a:rPr sz="2000" spc="-25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àct</a:t>
            </a:r>
            <a:r>
              <a:rPr sz="2000" spc="2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000" spc="-15" dirty="0" smtClean="0">
                <a:solidFill>
                  <a:srgbClr val="2E2B1F"/>
                </a:solidFill>
                <a:latin typeface="Verdana"/>
                <a:cs typeface="Verdana"/>
              </a:rPr>
              <a:t>ca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solidFill>
                  <a:srgbClr val="2E2B1F"/>
                </a:solidFill>
                <a:latin typeface="Verdana"/>
                <a:cs typeface="Verdana"/>
              </a:rPr>
              <a:t>2:</a:t>
            </a:r>
            <a:r>
              <a:rPr sz="2000" spc="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lang="ca-ES" b="1" spc="-25" dirty="0" smtClean="0">
                <a:solidFill>
                  <a:srgbClr val="2E2B1F"/>
                </a:solidFill>
                <a:latin typeface="Verdana"/>
                <a:cs typeface="Verdana"/>
              </a:rPr>
              <a:t>7 de gener de 2019</a:t>
            </a:r>
            <a:endParaRPr sz="1200" dirty="0">
              <a:latin typeface="Verdana"/>
              <a:cs typeface="Verdana"/>
            </a:endParaRPr>
          </a:p>
          <a:p>
            <a:pPr lvl="2">
              <a:lnSpc>
                <a:spcPts val="550"/>
              </a:lnSpc>
              <a:spcBef>
                <a:spcPts val="44"/>
              </a:spcBef>
              <a:buClr>
                <a:srgbClr val="B3B3B3"/>
              </a:buClr>
              <a:buFont typeface="Wingdings"/>
              <a:buChar char=""/>
            </a:pPr>
            <a:endParaRPr sz="550" dirty="0"/>
          </a:p>
          <a:p>
            <a:pPr lvl="1">
              <a:lnSpc>
                <a:spcPts val="1400"/>
              </a:lnSpc>
              <a:spcBef>
                <a:spcPts val="2"/>
              </a:spcBef>
              <a:buClr>
                <a:srgbClr val="CCCC99"/>
              </a:buClr>
            </a:pPr>
            <a:endParaRPr sz="1400" dirty="0"/>
          </a:p>
          <a:p>
            <a:pPr marL="299085" indent="-287020">
              <a:lnSpc>
                <a:spcPct val="100000"/>
              </a:lnSpc>
              <a:buClr>
                <a:srgbClr val="CCCC99"/>
              </a:buClr>
              <a:buSzPct val="75000"/>
              <a:buFont typeface="Wingdings"/>
              <a:buChar char=""/>
              <a:tabLst>
                <a:tab pos="299085" algn="l"/>
              </a:tabLst>
            </a:pPr>
            <a:r>
              <a:rPr lang="es-ES" sz="2600" b="1" spc="-20" dirty="0" smtClean="0">
                <a:solidFill>
                  <a:srgbClr val="2E2B1F"/>
                </a:solidFill>
                <a:latin typeface="Verdana"/>
                <a:cs typeface="Verdana"/>
              </a:rPr>
              <a:t>Guió per a </a:t>
            </a:r>
            <a:r>
              <a:rPr lang="es-ES" sz="2600" b="1" spc="-20" dirty="0" err="1" smtClean="0">
                <a:solidFill>
                  <a:srgbClr val="2E2B1F"/>
                </a:solidFill>
                <a:latin typeface="Verdana"/>
                <a:cs typeface="Verdana"/>
              </a:rPr>
              <a:t>l’elaboració</a:t>
            </a:r>
            <a:r>
              <a:rPr lang="es-ES" sz="2600" b="1" spc="-20" dirty="0" smtClean="0">
                <a:solidFill>
                  <a:srgbClr val="2E2B1F"/>
                </a:solidFill>
                <a:latin typeface="Verdana"/>
                <a:cs typeface="Verdana"/>
              </a:rPr>
              <a:t> de les </a:t>
            </a:r>
            <a:r>
              <a:rPr lang="es-ES" sz="2600" b="1" spc="-20" dirty="0" err="1" smtClean="0">
                <a:solidFill>
                  <a:srgbClr val="2E2B1F"/>
                </a:solidFill>
                <a:latin typeface="Verdana"/>
                <a:cs typeface="Verdana"/>
              </a:rPr>
              <a:t>pràctiques</a:t>
            </a:r>
            <a:endParaRPr lang="es-ES" sz="2600" b="1" spc="-20" dirty="0" smtClean="0">
              <a:solidFill>
                <a:srgbClr val="2E2B1F"/>
              </a:solidFill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CCCC99"/>
              </a:buClr>
              <a:buSzPct val="75000"/>
              <a:buFont typeface="Wingdings"/>
              <a:buChar char=""/>
              <a:tabLst>
                <a:tab pos="299085" algn="l"/>
              </a:tabLst>
            </a:pPr>
            <a:endParaRPr lang="es-ES" sz="1400" b="1" spc="-20" dirty="0" smtClean="0">
              <a:solidFill>
                <a:srgbClr val="2E2B1F"/>
              </a:solidFill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CCCC99"/>
              </a:buClr>
              <a:buSzPct val="75000"/>
              <a:buFont typeface="Wingdings"/>
              <a:buChar char=""/>
              <a:tabLst>
                <a:tab pos="299085" algn="l"/>
              </a:tabLst>
            </a:pPr>
            <a:r>
              <a:rPr lang="es-ES" sz="2600" b="1" spc="-20" dirty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lang="es-ES" sz="2600" b="1" spc="-20" dirty="0" err="1" smtClean="0">
                <a:solidFill>
                  <a:srgbClr val="2E2B1F"/>
                </a:solidFill>
                <a:latin typeface="Verdana"/>
                <a:cs typeface="Verdana"/>
              </a:rPr>
              <a:t>Sèrie</a:t>
            </a:r>
            <a:r>
              <a:rPr lang="es-ES" sz="2600" b="1" spc="-2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lang="es-ES" sz="2600" b="1" spc="-20" dirty="0" err="1" smtClean="0">
                <a:solidFill>
                  <a:srgbClr val="2E2B1F"/>
                </a:solidFill>
                <a:latin typeface="Verdana"/>
                <a:cs typeface="Verdana"/>
              </a:rPr>
              <a:t>diferent</a:t>
            </a:r>
            <a:r>
              <a:rPr lang="es-ES" sz="2600" b="1" spc="-20" dirty="0" smtClean="0">
                <a:solidFill>
                  <a:srgbClr val="2E2B1F"/>
                </a:solidFill>
                <a:latin typeface="Verdana"/>
                <a:cs typeface="Verdana"/>
              </a:rPr>
              <a:t> per cada </a:t>
            </a:r>
            <a:r>
              <a:rPr lang="es-ES" sz="2600" b="1" spc="-20" dirty="0" err="1" smtClean="0">
                <a:solidFill>
                  <a:srgbClr val="2E2B1F"/>
                </a:solidFill>
                <a:latin typeface="Verdana"/>
                <a:cs typeface="Verdana"/>
              </a:rPr>
              <a:t>estudiant</a:t>
            </a:r>
            <a:endParaRPr lang="es-ES" sz="2600" b="1" spc="-20" dirty="0" smtClean="0">
              <a:solidFill>
                <a:srgbClr val="2E2B1F"/>
              </a:solidFill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CCCC99"/>
              </a:buClr>
              <a:buSzPct val="75000"/>
              <a:buFont typeface="Wingdings"/>
              <a:buChar char=""/>
              <a:tabLst>
                <a:tab pos="299085" algn="l"/>
              </a:tabLst>
            </a:pPr>
            <a:endParaRPr lang="es-ES" sz="600" b="1" spc="-20" dirty="0" smtClean="0">
              <a:solidFill>
                <a:srgbClr val="2E2B1F"/>
              </a:solidFill>
              <a:latin typeface="Verdana"/>
              <a:cs typeface="Verdana"/>
            </a:endParaRPr>
          </a:p>
          <a:p>
            <a:pPr marL="1155700" lvl="2" indent="-228600">
              <a:lnSpc>
                <a:spcPct val="100000"/>
              </a:lnSpc>
              <a:buClr>
                <a:srgbClr val="B3B3B3"/>
              </a:buClr>
              <a:buSzPct val="52500"/>
              <a:buFont typeface="Wingdings"/>
              <a:buChar char=""/>
              <a:tabLst>
                <a:tab pos="1155700" algn="l"/>
              </a:tabLst>
            </a:pPr>
            <a:r>
              <a:rPr lang="en-US" sz="2000" spc="-15" dirty="0" err="1" smtClean="0">
                <a:solidFill>
                  <a:srgbClr val="2E2B1F"/>
                </a:solidFill>
                <a:latin typeface="Verdana"/>
                <a:cs typeface="Verdana"/>
              </a:rPr>
              <a:t>Periodicitat</a:t>
            </a:r>
            <a:r>
              <a:rPr lang="en-US" sz="2000" spc="-1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lang="en-US" sz="2000" b="1" spc="-15" dirty="0" err="1" smtClean="0">
                <a:solidFill>
                  <a:srgbClr val="2E2B1F"/>
                </a:solidFill>
                <a:latin typeface="Verdana"/>
                <a:cs typeface="Verdana"/>
              </a:rPr>
              <a:t>mensual</a:t>
            </a:r>
            <a:endParaRPr lang="en-US" sz="1400" b="1" dirty="0">
              <a:latin typeface="Verdana"/>
              <a:cs typeface="Verdana"/>
            </a:endParaRPr>
          </a:p>
          <a:p>
            <a:pPr lvl="2">
              <a:lnSpc>
                <a:spcPts val="600"/>
              </a:lnSpc>
              <a:buClr>
                <a:srgbClr val="B3B3B3"/>
              </a:buClr>
              <a:buFont typeface="Wingdings"/>
              <a:buChar char=""/>
            </a:pPr>
            <a:endParaRPr lang="en-US" sz="600" dirty="0"/>
          </a:p>
          <a:p>
            <a:pPr marL="1155700" lvl="2" indent="-228600">
              <a:lnSpc>
                <a:spcPct val="100000"/>
              </a:lnSpc>
              <a:buClr>
                <a:srgbClr val="B3B3B3"/>
              </a:buClr>
              <a:buSzPct val="52500"/>
              <a:buFont typeface="Wingdings"/>
              <a:buChar char=""/>
              <a:tabLst>
                <a:tab pos="1155700" algn="l"/>
              </a:tabLst>
            </a:pPr>
            <a:r>
              <a:rPr lang="en-US" sz="2000" spc="-15" dirty="0" err="1" smtClean="0">
                <a:solidFill>
                  <a:srgbClr val="2E2B1F"/>
                </a:solidFill>
                <a:latin typeface="Verdana"/>
                <a:cs typeface="Verdana"/>
              </a:rPr>
              <a:t>Mínim</a:t>
            </a:r>
            <a:r>
              <a:rPr lang="en-US" sz="2000" spc="-1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lang="en-US" sz="20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50 </a:t>
            </a:r>
            <a:r>
              <a:rPr lang="en-US" sz="2000" b="1" spc="-15" dirty="0" err="1" smtClean="0">
                <a:solidFill>
                  <a:srgbClr val="2E2B1F"/>
                </a:solidFill>
                <a:latin typeface="Verdana"/>
                <a:cs typeface="Verdana"/>
              </a:rPr>
              <a:t>observacions</a:t>
            </a:r>
            <a:endParaRPr sz="2200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0842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2830" y="3036670"/>
            <a:ext cx="203200" cy="1798955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solidFill>
                  <a:srgbClr val="DFDCB7"/>
                </a:solidFill>
                <a:latin typeface="Calibri"/>
                <a:cs typeface="Calibri"/>
              </a:rPr>
              <a:t>A</a:t>
            </a:r>
            <a:r>
              <a:rPr sz="1200" spc="-5" dirty="0" smtClean="0">
                <a:solidFill>
                  <a:srgbClr val="DFDCB7"/>
                </a:solidFill>
                <a:latin typeface="Calibri"/>
                <a:cs typeface="Calibri"/>
              </a:rPr>
              <a:t>n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á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li</a:t>
            </a:r>
            <a:r>
              <a:rPr sz="1200" spc="10" dirty="0" smtClean="0">
                <a:solidFill>
                  <a:srgbClr val="DFDCB7"/>
                </a:solidFill>
                <a:latin typeface="Calibri"/>
                <a:cs typeface="Calibri"/>
              </a:rPr>
              <a:t>s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i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s </a:t>
            </a:r>
            <a:r>
              <a:rPr sz="1200" spc="-10" dirty="0" smtClean="0">
                <a:solidFill>
                  <a:srgbClr val="DFDCB7"/>
                </a:solidFill>
                <a:latin typeface="Calibri"/>
                <a:cs typeface="Calibri"/>
              </a:rPr>
              <a:t>d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</a:t>
            </a:r>
            <a:r>
              <a:rPr sz="1200" spc="-5" dirty="0" smtClean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10" dirty="0" smtClean="0">
                <a:solidFill>
                  <a:srgbClr val="DFDCB7"/>
                </a:solidFill>
                <a:latin typeface="Calibri"/>
                <a:cs typeface="Calibri"/>
              </a:rPr>
              <a:t>s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ri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es</a:t>
            </a:r>
            <a:r>
              <a:rPr sz="1200" spc="-20" dirty="0" smtClean="0">
                <a:solidFill>
                  <a:srgbClr val="DFDCB7"/>
                </a:solidFill>
                <a:latin typeface="Calibri"/>
                <a:cs typeface="Calibri"/>
              </a:rPr>
              <a:t> t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em</a:t>
            </a:r>
            <a:r>
              <a:rPr sz="1200" spc="-10" dirty="0" smtClean="0">
                <a:solidFill>
                  <a:srgbClr val="DFDCB7"/>
                </a:solidFill>
                <a:latin typeface="Calibri"/>
                <a:cs typeface="Calibri"/>
              </a:rPr>
              <a:t>po</a:t>
            </a:r>
            <a:r>
              <a:rPr sz="1200" spc="-35" dirty="0" smtClean="0">
                <a:solidFill>
                  <a:srgbClr val="DFDCB7"/>
                </a:solidFill>
                <a:latin typeface="Calibri"/>
                <a:cs typeface="Calibri"/>
              </a:rPr>
              <a:t>r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a</a:t>
            </a:r>
            <a:r>
              <a:rPr sz="1200" spc="-15" dirty="0" smtClean="0">
                <a:solidFill>
                  <a:srgbClr val="DFDCB7"/>
                </a:solidFill>
                <a:latin typeface="Calibri"/>
                <a:cs typeface="Calibri"/>
              </a:rPr>
              <a:t>l</a:t>
            </a:r>
            <a:r>
              <a:rPr sz="1200" spc="0" dirty="0" smtClean="0">
                <a:solidFill>
                  <a:srgbClr val="DFDCB7"/>
                </a:solidFill>
                <a:latin typeface="Calibri"/>
                <a:cs typeface="Calibri"/>
              </a:rPr>
              <a:t>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 smtClean="0">
                <a:solidFill>
                  <a:srgbClr val="675E46"/>
                </a:solidFill>
                <a:latin typeface="Cambria"/>
                <a:cs typeface="Cambria"/>
              </a:rPr>
              <a:t>Objec</a:t>
            </a:r>
            <a:r>
              <a:rPr sz="4200" spc="-20" dirty="0" smtClean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200" spc="0" dirty="0" smtClean="0">
                <a:solidFill>
                  <a:srgbClr val="675E46"/>
                </a:solidFill>
                <a:latin typeface="Cambria"/>
                <a:cs typeface="Cambria"/>
              </a:rPr>
              <a:t>iu</a:t>
            </a:r>
            <a:r>
              <a:rPr sz="4200" spc="-20" dirty="0" smtClean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200" spc="0" dirty="0" smtClean="0">
                <a:solidFill>
                  <a:srgbClr val="675E46"/>
                </a:solidFill>
                <a:latin typeface="Cambria"/>
                <a:cs typeface="Cambria"/>
              </a:rPr>
              <a:t>d</a:t>
            </a:r>
            <a:r>
              <a:rPr sz="4200" spc="-15" dirty="0" smtClean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200" spc="0" dirty="0" smtClean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200" spc="-25" dirty="0" smtClean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200" spc="0" dirty="0" smtClean="0">
                <a:solidFill>
                  <a:srgbClr val="675E46"/>
                </a:solidFill>
                <a:latin typeface="Cambria"/>
                <a:cs typeface="Cambria"/>
              </a:rPr>
              <a:t>curs</a:t>
            </a:r>
            <a:endParaRPr sz="4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196" y="1979721"/>
            <a:ext cx="7010604" cy="303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3695" marR="12700" indent="-341630">
              <a:lnSpc>
                <a:spcPct val="100099"/>
              </a:lnSpc>
              <a:buClr>
                <a:srgbClr val="B3B3B3"/>
              </a:buClr>
              <a:buSzPct val="88636"/>
              <a:buFont typeface="Wingdings"/>
              <a:buChar char=""/>
              <a:tabLst>
                <a:tab pos="353695" algn="l"/>
              </a:tabLst>
            </a:pPr>
            <a:r>
              <a:rPr sz="2200" spc="-70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200" spc="-2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200" spc="-35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2200" spc="-30" dirty="0" smtClean="0">
                <a:solidFill>
                  <a:srgbClr val="2E2B1F"/>
                </a:solidFill>
                <a:latin typeface="Verdana"/>
                <a:cs typeface="Verdana"/>
              </a:rPr>
              <a:t>u</a:t>
            </a:r>
            <a:r>
              <a:rPr sz="2200" spc="-6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200" spc="3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-55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200" spc="1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-5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200" spc="-35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2200" spc="-25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2200" spc="-2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200" spc="-35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200" spc="-30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2200" spc="-2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200" spc="-2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200" spc="5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200" spc="-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-2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200" spc="-30" dirty="0" smtClean="0">
                <a:solidFill>
                  <a:srgbClr val="2E2B1F"/>
                </a:solidFill>
                <a:latin typeface="Verdana"/>
                <a:cs typeface="Verdana"/>
              </a:rPr>
              <a:t>u</a:t>
            </a:r>
            <a:r>
              <a:rPr sz="2200" spc="-25" dirty="0" smtClean="0">
                <a:solidFill>
                  <a:srgbClr val="2E2B1F"/>
                </a:solidFill>
                <a:latin typeface="Verdana"/>
                <a:cs typeface="Verdana"/>
              </a:rPr>
              <a:t>cc</a:t>
            </a:r>
            <a:r>
              <a:rPr sz="2200" spc="-2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200" spc="-25" dirty="0" smtClean="0">
                <a:solidFill>
                  <a:srgbClr val="2E2B1F"/>
                </a:solidFill>
                <a:latin typeface="Verdana"/>
                <a:cs typeface="Verdana"/>
              </a:rPr>
              <a:t>ss</a:t>
            </a:r>
            <a:r>
              <a:rPr sz="2200" spc="-20" dirty="0" smtClean="0">
                <a:solidFill>
                  <a:srgbClr val="2E2B1F"/>
                </a:solidFill>
                <a:latin typeface="Verdana"/>
                <a:cs typeface="Verdana"/>
              </a:rPr>
              <a:t>o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b="1" spc="-25" dirty="0" smtClean="0">
                <a:solidFill>
                  <a:srgbClr val="2E2B1F"/>
                </a:solidFill>
                <a:latin typeface="Verdana"/>
                <a:cs typeface="Verdana"/>
              </a:rPr>
              <a:t>f</a:t>
            </a:r>
            <a:r>
              <a:rPr sz="22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u</a:t>
            </a:r>
            <a:r>
              <a:rPr sz="2200" b="1" spc="-25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22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u</a:t>
            </a:r>
            <a:r>
              <a:rPr sz="2200" b="1" spc="-20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2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, </a:t>
            </a:r>
            <a:r>
              <a:rPr sz="2200" spc="-35" dirty="0" smtClean="0">
                <a:solidFill>
                  <a:srgbClr val="2E2B1F"/>
                </a:solidFill>
                <a:latin typeface="Verdana"/>
                <a:cs typeface="Verdana"/>
              </a:rPr>
              <a:t>ana</a:t>
            </a:r>
            <a:r>
              <a:rPr sz="2200" spc="-55" dirty="0" smtClean="0">
                <a:solidFill>
                  <a:srgbClr val="2E2B1F"/>
                </a:solidFill>
                <a:latin typeface="Verdana"/>
                <a:cs typeface="Verdana"/>
              </a:rPr>
              <a:t>li</a:t>
            </a:r>
            <a:r>
              <a:rPr sz="2200" spc="-35" dirty="0" smtClean="0">
                <a:solidFill>
                  <a:srgbClr val="2E2B1F"/>
                </a:solidFill>
                <a:latin typeface="Verdana"/>
                <a:cs typeface="Verdana"/>
              </a:rPr>
              <a:t>tza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2200" spc="6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-2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200" spc="-55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200" spc="2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-2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200" spc="-35" dirty="0" smtClean="0">
                <a:solidFill>
                  <a:srgbClr val="2E2B1F"/>
                </a:solidFill>
                <a:latin typeface="Verdana"/>
                <a:cs typeface="Verdana"/>
              </a:rPr>
              <a:t>u</a:t>
            </a:r>
            <a:r>
              <a:rPr sz="2200" spc="-25" dirty="0" smtClean="0">
                <a:solidFill>
                  <a:srgbClr val="2E2B1F"/>
                </a:solidFill>
                <a:latin typeface="Verdana"/>
                <a:cs typeface="Verdana"/>
              </a:rPr>
              <a:t>ccesso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200" spc="2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-35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2200" spc="-2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2200" spc="-3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b="1" spc="-35" dirty="0" smtClean="0">
                <a:solidFill>
                  <a:srgbClr val="2E2B1F"/>
                </a:solidFill>
                <a:latin typeface="Verdana"/>
                <a:cs typeface="Verdana"/>
              </a:rPr>
              <a:t>p</a:t>
            </a:r>
            <a:r>
              <a:rPr sz="2200" b="1" spc="-4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200" b="1" spc="-20" dirty="0" smtClean="0">
                <a:solidFill>
                  <a:srgbClr val="2E2B1F"/>
                </a:solidFill>
                <a:latin typeface="Verdana"/>
                <a:cs typeface="Verdana"/>
              </a:rPr>
              <a:t>ss</a:t>
            </a:r>
            <a:r>
              <a:rPr sz="2200" b="1" spc="-4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200" b="1" spc="-20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,</a:t>
            </a:r>
            <a:r>
              <a:rPr sz="2200" spc="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-35" dirty="0" err="1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200" spc="-40" dirty="0" err="1" smtClean="0">
                <a:solidFill>
                  <a:srgbClr val="2E2B1F"/>
                </a:solidFill>
                <a:latin typeface="Verdana"/>
                <a:cs typeface="Verdana"/>
              </a:rPr>
              <a:t>m</a:t>
            </a:r>
            <a:r>
              <a:rPr sz="2200" spc="0" dirty="0" err="1" smtClean="0">
                <a:solidFill>
                  <a:srgbClr val="2E2B1F"/>
                </a:solidFill>
                <a:latin typeface="Verdana"/>
                <a:cs typeface="Verdana"/>
              </a:rPr>
              <a:t>b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-35" dirty="0" err="1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2200" spc="10" dirty="0" err="1" smtClean="0">
                <a:solidFill>
                  <a:srgbClr val="2E2B1F"/>
                </a:solidFill>
                <a:latin typeface="Verdana"/>
                <a:cs typeface="Verdana"/>
              </a:rPr>
              <a:t>'</a:t>
            </a:r>
            <a:r>
              <a:rPr sz="2200" spc="-20" dirty="0" err="1" smtClean="0">
                <a:solidFill>
                  <a:srgbClr val="2E2B1F"/>
                </a:solidFill>
                <a:latin typeface="Verdana"/>
                <a:cs typeface="Verdana"/>
              </a:rPr>
              <a:t>o</a:t>
            </a:r>
            <a:r>
              <a:rPr sz="2200" spc="-35" dirty="0" err="1" smtClean="0">
                <a:solidFill>
                  <a:srgbClr val="2E2B1F"/>
                </a:solidFill>
                <a:latin typeface="Verdana"/>
                <a:cs typeface="Verdana"/>
              </a:rPr>
              <a:t>b</a:t>
            </a:r>
            <a:r>
              <a:rPr sz="2200" spc="-20" dirty="0" err="1" smtClean="0">
                <a:solidFill>
                  <a:srgbClr val="2E2B1F"/>
                </a:solidFill>
                <a:latin typeface="Verdana"/>
                <a:cs typeface="Verdana"/>
              </a:rPr>
              <a:t>je</a:t>
            </a:r>
            <a:r>
              <a:rPr lang="es-ES" sz="2200" spc="-20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2200" spc="-35" dirty="0" err="1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2200" spc="-55" dirty="0" err="1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lang="ca-ES" sz="2200" spc="-55" dirty="0" smtClean="0">
                <a:solidFill>
                  <a:srgbClr val="2E2B1F"/>
                </a:solidFill>
                <a:latin typeface="Verdana"/>
                <a:cs typeface="Verdana"/>
              </a:rPr>
              <a:t>u</a:t>
            </a:r>
            <a:r>
              <a:rPr sz="2200" spc="9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-35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200" spc="-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pr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en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dr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200" spc="4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ec</a:t>
            </a:r>
            <a:r>
              <a:rPr sz="2200" spc="-25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200" spc="-3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ons</a:t>
            </a:r>
            <a:r>
              <a:rPr sz="2200" spc="9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-2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2200" spc="-3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el</a:t>
            </a:r>
            <a:r>
              <a:rPr sz="2200" spc="-4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200" b="1" spc="-35" dirty="0" smtClean="0">
                <a:solidFill>
                  <a:srgbClr val="2E2B1F"/>
                </a:solidFill>
                <a:latin typeface="Verdana"/>
                <a:cs typeface="Verdana"/>
              </a:rPr>
              <a:t>p</a:t>
            </a:r>
            <a:r>
              <a:rPr sz="2200" b="1" spc="-20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200" b="1" spc="-2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2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200" b="1" spc="-3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2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2200" b="1" spc="-25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2200" spc="0" dirty="0" smtClean="0">
                <a:solidFill>
                  <a:srgbClr val="2E2B1F"/>
                </a:solidFill>
                <a:latin typeface="Verdana"/>
                <a:cs typeface="Verdana"/>
              </a:rPr>
              <a:t>.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ts val="650"/>
              </a:lnSpc>
              <a:spcBef>
                <a:spcPts val="48"/>
              </a:spcBef>
              <a:buClr>
                <a:srgbClr val="B3B3B3"/>
              </a:buClr>
              <a:buFont typeface="Wingdings"/>
              <a:buChar char=""/>
            </a:pPr>
            <a:endParaRPr sz="650" dirty="0"/>
          </a:p>
          <a:p>
            <a:pPr>
              <a:lnSpc>
                <a:spcPts val="1000"/>
              </a:lnSpc>
              <a:buClr>
                <a:srgbClr val="B3B3B3"/>
              </a:buClr>
              <a:buFont typeface="Wingdings"/>
              <a:buChar char=""/>
            </a:pPr>
            <a:endParaRPr sz="1000" dirty="0"/>
          </a:p>
          <a:p>
            <a:pPr>
              <a:lnSpc>
                <a:spcPts val="1000"/>
              </a:lnSpc>
              <a:buClr>
                <a:srgbClr val="B3B3B3"/>
              </a:buClr>
              <a:buFont typeface="Wingdings"/>
              <a:buChar char=""/>
            </a:pPr>
            <a:endParaRPr sz="1000" dirty="0"/>
          </a:p>
          <a:p>
            <a:pPr>
              <a:lnSpc>
                <a:spcPts val="1000"/>
              </a:lnSpc>
              <a:buClr>
                <a:srgbClr val="B3B3B3"/>
              </a:buClr>
              <a:buFont typeface="Wingdings"/>
              <a:buChar char=""/>
            </a:pPr>
            <a:endParaRPr sz="1000" dirty="0"/>
          </a:p>
          <a:p>
            <a:pPr marL="356870" indent="-344805">
              <a:lnSpc>
                <a:spcPct val="100000"/>
              </a:lnSpc>
              <a:buClr>
                <a:srgbClr val="B3B3B3"/>
              </a:buClr>
              <a:buSzPct val="88636"/>
              <a:buFont typeface="Wingdings"/>
              <a:buChar char=""/>
              <a:tabLst>
                <a:tab pos="356870" algn="l"/>
              </a:tabLst>
            </a:pPr>
            <a:r>
              <a:rPr sz="2200" b="1" spc="-35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200" b="1" spc="-20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2200" b="1" spc="-25" dirty="0" smtClean="0">
                <a:solidFill>
                  <a:srgbClr val="2E2B1F"/>
                </a:solidFill>
                <a:latin typeface="Verdana"/>
                <a:cs typeface="Verdana"/>
              </a:rPr>
              <a:t>EN</a:t>
            </a:r>
            <a:r>
              <a:rPr sz="2200" b="1" spc="-15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2200" b="1" spc="-30" dirty="0" smtClean="0">
                <a:solidFill>
                  <a:srgbClr val="2E2B1F"/>
                </a:solidFill>
                <a:latin typeface="Verdana"/>
                <a:cs typeface="Verdana"/>
              </a:rPr>
              <a:t>IÓ</a:t>
            </a:r>
            <a:r>
              <a:rPr sz="2200" b="1" spc="-25" dirty="0" smtClean="0">
                <a:solidFill>
                  <a:srgbClr val="2E2B1F"/>
                </a:solidFill>
                <a:latin typeface="Verdana"/>
                <a:cs typeface="Verdana"/>
              </a:rPr>
              <a:t>!!</a:t>
            </a:r>
            <a:r>
              <a:rPr sz="2200" b="1" spc="0" dirty="0" smtClean="0">
                <a:solidFill>
                  <a:srgbClr val="2E2B1F"/>
                </a:solidFill>
                <a:latin typeface="Verdana"/>
                <a:cs typeface="Verdana"/>
              </a:rPr>
              <a:t>!</a:t>
            </a:r>
            <a:endParaRPr lang="es-ES" sz="2200" b="1" spc="0" dirty="0" smtClean="0">
              <a:solidFill>
                <a:srgbClr val="2E2B1F"/>
              </a:solidFill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buClr>
                <a:srgbClr val="B3B3B3"/>
              </a:buClr>
              <a:buSzPct val="88636"/>
              <a:buFont typeface="Wingdings"/>
              <a:buChar char=""/>
              <a:tabLst>
                <a:tab pos="356870" algn="l"/>
              </a:tabLst>
            </a:pPr>
            <a:endParaRPr sz="800" dirty="0">
              <a:latin typeface="Verdana"/>
              <a:cs typeface="Verdana"/>
            </a:endParaRPr>
          </a:p>
          <a:p>
            <a:pPr marL="814069" marR="104775" lvl="1" indent="-344805">
              <a:lnSpc>
                <a:spcPct val="100099"/>
              </a:lnSpc>
              <a:spcBef>
                <a:spcPts val="5"/>
              </a:spcBef>
              <a:buClr>
                <a:srgbClr val="B3B3B3"/>
              </a:buClr>
              <a:buSzPct val="87500"/>
              <a:buFont typeface="Arial"/>
              <a:buChar char="•"/>
              <a:tabLst>
                <a:tab pos="814069" algn="l"/>
              </a:tabLst>
            </a:pPr>
            <a:r>
              <a:rPr lang="es-ES" sz="2000" spc="-15" dirty="0" smtClean="0">
                <a:solidFill>
                  <a:srgbClr val="2E2B1F"/>
                </a:solidFill>
                <a:latin typeface="Verdana"/>
                <a:cs typeface="Verdana"/>
              </a:rPr>
              <a:t>… a</a:t>
            </a:r>
            <a:r>
              <a:rPr sz="2000" spc="-5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la</a:t>
            </a:r>
            <a:r>
              <a:rPr sz="2000" spc="-5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000" spc="-35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000" spc="-35" dirty="0" smtClean="0">
                <a:solidFill>
                  <a:srgbClr val="2E2B1F"/>
                </a:solidFill>
                <a:latin typeface="Verdana"/>
                <a:cs typeface="Verdana"/>
              </a:rPr>
              <a:t>f</a:t>
            </a:r>
            <a:r>
              <a:rPr sz="2000" spc="-5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000" spc="-50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000" spc="-5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000" spc="-30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2000" spc="-30" dirty="0" smtClean="0">
                <a:solidFill>
                  <a:srgbClr val="2E2B1F"/>
                </a:solidFill>
                <a:latin typeface="Verdana"/>
                <a:cs typeface="Verdana"/>
              </a:rPr>
              <a:t> n</a:t>
            </a:r>
            <a:r>
              <a:rPr sz="2000" spc="-4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000" spc="-30" dirty="0" smtClean="0">
                <a:solidFill>
                  <a:srgbClr val="2E2B1F"/>
                </a:solidFill>
                <a:latin typeface="Verdana"/>
                <a:cs typeface="Verdana"/>
              </a:rPr>
              <a:t>tu</a:t>
            </a:r>
            <a:r>
              <a:rPr sz="2000" spc="-70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000" spc="-4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2000" spc="-50" dirty="0" smtClean="0">
                <a:solidFill>
                  <a:srgbClr val="2E2B1F"/>
                </a:solidFill>
                <a:latin typeface="Verdana"/>
                <a:cs typeface="Verdana"/>
              </a:rPr>
              <a:t>es</a:t>
            </a:r>
            <a:r>
              <a:rPr sz="2000" spc="-15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000" spc="-3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000" spc="-35" dirty="0" smtClean="0">
                <a:solidFill>
                  <a:srgbClr val="2E2B1F"/>
                </a:solidFill>
                <a:latin typeface="Verdana"/>
                <a:cs typeface="Verdana"/>
              </a:rPr>
              <a:t>d</a:t>
            </a:r>
            <a:r>
              <a:rPr sz="2000" spc="-1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000" spc="-4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2000" spc="-5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000" spc="-1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000" spc="-4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000" spc="-50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000" spc="-55" dirty="0" smtClean="0">
                <a:solidFill>
                  <a:srgbClr val="2E2B1F"/>
                </a:solidFill>
                <a:latin typeface="Verdana"/>
                <a:cs typeface="Verdana"/>
              </a:rPr>
              <a:t>è</a:t>
            </a:r>
            <a:r>
              <a:rPr sz="2000" spc="-50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000" spc="-50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000" spc="-15" dirty="0" smtClean="0">
                <a:solidFill>
                  <a:srgbClr val="2E2B1F"/>
                </a:solidFill>
                <a:latin typeface="Verdana"/>
                <a:cs typeface="Verdana"/>
              </a:rPr>
              <a:t>s </a:t>
            </a:r>
            <a:r>
              <a:rPr sz="2000" spc="-30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2000" spc="-5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000" spc="-40" dirty="0" smtClean="0">
                <a:solidFill>
                  <a:srgbClr val="2E2B1F"/>
                </a:solidFill>
                <a:latin typeface="Verdana"/>
                <a:cs typeface="Verdana"/>
              </a:rPr>
              <a:t>m</a:t>
            </a:r>
            <a:r>
              <a:rPr sz="2000" spc="-35" dirty="0" smtClean="0">
                <a:solidFill>
                  <a:srgbClr val="2E2B1F"/>
                </a:solidFill>
                <a:latin typeface="Verdana"/>
                <a:cs typeface="Verdana"/>
              </a:rPr>
              <a:t>p</a:t>
            </a:r>
            <a:r>
              <a:rPr sz="2000" spc="-50" dirty="0" smtClean="0">
                <a:solidFill>
                  <a:srgbClr val="2E2B1F"/>
                </a:solidFill>
                <a:latin typeface="Verdana"/>
                <a:cs typeface="Verdana"/>
              </a:rPr>
              <a:t>o</a:t>
            </a:r>
            <a:r>
              <a:rPr sz="2000" spc="-70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000" spc="-4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ls </a:t>
            </a:r>
            <a:r>
              <a:rPr sz="2000" spc="-30" dirty="0" smtClean="0">
                <a:solidFill>
                  <a:srgbClr val="2E2B1F"/>
                </a:solidFill>
                <a:latin typeface="Verdana"/>
                <a:cs typeface="Verdana"/>
              </a:rPr>
              <a:t>(</a:t>
            </a:r>
            <a:r>
              <a:rPr sz="2000" spc="-5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000" spc="-45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2000" spc="-50" dirty="0" smtClean="0">
                <a:solidFill>
                  <a:srgbClr val="2E2B1F"/>
                </a:solidFill>
                <a:latin typeface="Verdana"/>
                <a:cs typeface="Verdana"/>
              </a:rPr>
              <a:t>o</a:t>
            </a:r>
            <a:r>
              <a:rPr sz="2000" spc="-30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2000" spc="-50" dirty="0" smtClean="0">
                <a:solidFill>
                  <a:srgbClr val="2E2B1F"/>
                </a:solidFill>
                <a:latin typeface="Verdana"/>
                <a:cs typeface="Verdana"/>
              </a:rPr>
              <a:t>ò</a:t>
            </a:r>
            <a:r>
              <a:rPr sz="2000" spc="-40" dirty="0" smtClean="0">
                <a:solidFill>
                  <a:srgbClr val="2E2B1F"/>
                </a:solidFill>
                <a:latin typeface="Verdana"/>
                <a:cs typeface="Verdana"/>
              </a:rPr>
              <a:t>m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000" spc="-35" dirty="0" smtClean="0">
                <a:solidFill>
                  <a:srgbClr val="2E2B1F"/>
                </a:solidFill>
                <a:latin typeface="Verdana"/>
                <a:cs typeface="Verdana"/>
              </a:rPr>
              <a:t>q</a:t>
            </a:r>
            <a:r>
              <a:rPr sz="2000" spc="-30" dirty="0" smtClean="0">
                <a:solidFill>
                  <a:srgbClr val="2E2B1F"/>
                </a:solidFill>
                <a:latin typeface="Verdana"/>
                <a:cs typeface="Verdana"/>
              </a:rPr>
              <a:t>u</a:t>
            </a:r>
            <a:r>
              <a:rPr sz="2000" spc="-5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000" spc="-40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,</a:t>
            </a:r>
            <a:r>
              <a:rPr sz="2000" spc="3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000" spc="-50" dirty="0" smtClean="0">
                <a:solidFill>
                  <a:srgbClr val="2E2B1F"/>
                </a:solidFill>
                <a:latin typeface="Verdana"/>
                <a:cs typeface="Verdana"/>
              </a:rPr>
              <a:t>o</a:t>
            </a:r>
            <a:r>
              <a:rPr sz="2000" spc="-45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000" spc="-4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2000" spc="-40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,</a:t>
            </a:r>
            <a:r>
              <a:rPr sz="2000" spc="-40" dirty="0" smtClean="0">
                <a:solidFill>
                  <a:srgbClr val="2E2B1F"/>
                </a:solidFill>
                <a:latin typeface="Verdana"/>
                <a:cs typeface="Verdana"/>
              </a:rPr>
              <a:t> m</a:t>
            </a:r>
            <a:r>
              <a:rPr sz="2000" spc="-5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000" spc="-30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2000" spc="-5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000" spc="-50" dirty="0" smtClean="0">
                <a:solidFill>
                  <a:srgbClr val="2E2B1F"/>
                </a:solidFill>
                <a:latin typeface="Verdana"/>
                <a:cs typeface="Verdana"/>
              </a:rPr>
              <a:t>o</a:t>
            </a:r>
            <a:r>
              <a:rPr sz="2000" spc="-45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000" spc="-50" dirty="0" smtClean="0">
                <a:solidFill>
                  <a:srgbClr val="2E2B1F"/>
                </a:solidFill>
                <a:latin typeface="Verdana"/>
                <a:cs typeface="Verdana"/>
              </a:rPr>
              <a:t>o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l</a:t>
            </a:r>
            <a:r>
              <a:rPr sz="2000" spc="-50" dirty="0" smtClean="0">
                <a:solidFill>
                  <a:srgbClr val="2E2B1F"/>
                </a:solidFill>
                <a:latin typeface="Verdana"/>
                <a:cs typeface="Verdana"/>
              </a:rPr>
              <a:t>ò</a:t>
            </a:r>
            <a:r>
              <a:rPr sz="2000" spc="-35" dirty="0" smtClean="0">
                <a:solidFill>
                  <a:srgbClr val="2E2B1F"/>
                </a:solidFill>
                <a:latin typeface="Verdana"/>
                <a:cs typeface="Verdana"/>
              </a:rPr>
              <a:t>g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000" spc="-35" dirty="0" smtClean="0">
                <a:solidFill>
                  <a:srgbClr val="2E2B1F"/>
                </a:solidFill>
                <a:latin typeface="Verdana"/>
                <a:cs typeface="Verdana"/>
              </a:rPr>
              <a:t>q</a:t>
            </a:r>
            <a:r>
              <a:rPr sz="2000" spc="-30" dirty="0" smtClean="0">
                <a:solidFill>
                  <a:srgbClr val="2E2B1F"/>
                </a:solidFill>
                <a:latin typeface="Verdana"/>
                <a:cs typeface="Verdana"/>
              </a:rPr>
              <a:t>u</a:t>
            </a:r>
            <a:r>
              <a:rPr sz="2000" spc="-5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000" spc="-3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, </a:t>
            </a:r>
            <a:r>
              <a:rPr sz="2000" spc="-30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2000" spc="-55" dirty="0" smtClean="0">
                <a:solidFill>
                  <a:srgbClr val="2E2B1F"/>
                </a:solidFill>
                <a:latin typeface="Verdana"/>
                <a:cs typeface="Verdana"/>
              </a:rPr>
              <a:t>è</a:t>
            </a:r>
            <a:r>
              <a:rPr sz="2000" spc="-50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2000" spc="-30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i</a:t>
            </a:r>
            <a:r>
              <a:rPr sz="2000" spc="-30" dirty="0" smtClean="0">
                <a:solidFill>
                  <a:srgbClr val="2E2B1F"/>
                </a:solidFill>
                <a:latin typeface="Verdana"/>
                <a:cs typeface="Verdana"/>
              </a:rPr>
              <a:t>qu</a:t>
            </a:r>
            <a:r>
              <a:rPr sz="2000" spc="-5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000" spc="-4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,</a:t>
            </a:r>
            <a:r>
              <a:rPr sz="2000" spc="-2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000" spc="-55" dirty="0" smtClean="0">
                <a:solidFill>
                  <a:srgbClr val="2E2B1F"/>
                </a:solidFill>
                <a:latin typeface="Verdana"/>
                <a:cs typeface="Verdana"/>
              </a:rPr>
              <a:t>e</a:t>
            </a:r>
            <a:r>
              <a:rPr sz="2000" spc="-30" dirty="0" smtClean="0">
                <a:solidFill>
                  <a:srgbClr val="2E2B1F"/>
                </a:solidFill>
                <a:latin typeface="Verdana"/>
                <a:cs typeface="Verdana"/>
              </a:rPr>
              <a:t>t</a:t>
            </a:r>
            <a:r>
              <a:rPr sz="2000" spc="-50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2000" spc="-40" dirty="0" smtClean="0">
                <a:solidFill>
                  <a:srgbClr val="2E2B1F"/>
                </a:solidFill>
                <a:latin typeface="Verdana"/>
                <a:cs typeface="Verdana"/>
              </a:rPr>
              <a:t>.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)</a:t>
            </a:r>
            <a:endParaRPr lang="es-ES" sz="2000" spc="-10" dirty="0" smtClean="0">
              <a:solidFill>
                <a:srgbClr val="2E2B1F"/>
              </a:solidFill>
              <a:latin typeface="Verdana"/>
              <a:cs typeface="Verdana"/>
            </a:endParaRPr>
          </a:p>
          <a:p>
            <a:pPr marL="814069" marR="104775" lvl="1" indent="-344805">
              <a:lnSpc>
                <a:spcPct val="100099"/>
              </a:lnSpc>
              <a:spcBef>
                <a:spcPts val="5"/>
              </a:spcBef>
              <a:buClr>
                <a:srgbClr val="B3B3B3"/>
              </a:buClr>
              <a:buSzPct val="87500"/>
              <a:buFont typeface="Arial"/>
              <a:buChar char="•"/>
              <a:tabLst>
                <a:tab pos="814069" algn="l"/>
              </a:tabLst>
            </a:pPr>
            <a:endParaRPr sz="800" dirty="0">
              <a:latin typeface="Verdana"/>
              <a:cs typeface="Verdana"/>
            </a:endParaRPr>
          </a:p>
          <a:p>
            <a:pPr marL="814069" lvl="1" indent="-344805">
              <a:lnSpc>
                <a:spcPct val="100000"/>
              </a:lnSpc>
              <a:buClr>
                <a:srgbClr val="B3B3B3"/>
              </a:buClr>
              <a:buSzPct val="87500"/>
              <a:buFont typeface="Arial"/>
              <a:buChar char="•"/>
              <a:tabLst>
                <a:tab pos="814069" algn="l"/>
              </a:tabLst>
            </a:pPr>
            <a:r>
              <a:rPr lang="es-ES" sz="2000" spc="-35" dirty="0" smtClean="0">
                <a:solidFill>
                  <a:srgbClr val="2E2B1F"/>
                </a:solidFill>
                <a:latin typeface="Verdana"/>
                <a:cs typeface="Verdana"/>
              </a:rPr>
              <a:t>… a</a:t>
            </a:r>
            <a:r>
              <a:rPr sz="2000" spc="-10" dirty="0" err="1" smtClean="0">
                <a:solidFill>
                  <a:srgbClr val="2E2B1F"/>
                </a:solidFill>
                <a:latin typeface="Verdana"/>
                <a:cs typeface="Verdana"/>
              </a:rPr>
              <a:t>ls</a:t>
            </a:r>
            <a:r>
              <a:rPr sz="2000" spc="-65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000" spc="-35" dirty="0" smtClean="0">
                <a:solidFill>
                  <a:srgbClr val="2E2B1F"/>
                </a:solidFill>
                <a:latin typeface="Verdana"/>
                <a:cs typeface="Verdana"/>
              </a:rPr>
              <a:t>g</a:t>
            </a:r>
            <a:r>
              <a:rPr sz="2000" spc="-70" dirty="0" smtClean="0">
                <a:solidFill>
                  <a:srgbClr val="2E2B1F"/>
                </a:solidFill>
                <a:latin typeface="Verdana"/>
                <a:cs typeface="Verdana"/>
              </a:rPr>
              <a:t>r</a:t>
            </a:r>
            <a:r>
              <a:rPr sz="2000" spc="-4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000" spc="-30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2000" spc="-15" dirty="0" smtClean="0">
                <a:solidFill>
                  <a:srgbClr val="2E2B1F"/>
                </a:solidFill>
                <a:latin typeface="Verdana"/>
                <a:cs typeface="Verdana"/>
              </a:rPr>
              <a:t>s</a:t>
            </a:r>
            <a:r>
              <a:rPr sz="2000" spc="-40" dirty="0" smtClean="0">
                <a:solidFill>
                  <a:srgbClr val="2E2B1F"/>
                </a:solidFill>
                <a:latin typeface="Verdana"/>
                <a:cs typeface="Verdana"/>
              </a:rPr>
              <a:t> </a:t>
            </a:r>
            <a:r>
              <a:rPr sz="2000" spc="-45" dirty="0" smtClean="0">
                <a:solidFill>
                  <a:srgbClr val="2E2B1F"/>
                </a:solidFill>
                <a:latin typeface="Verdana"/>
                <a:cs typeface="Verdana"/>
              </a:rPr>
              <a:t>c</a:t>
            </a:r>
            <a:r>
              <a:rPr sz="2000" spc="-40" dirty="0" smtClean="0">
                <a:solidFill>
                  <a:srgbClr val="2E2B1F"/>
                </a:solidFill>
                <a:latin typeface="Verdana"/>
                <a:cs typeface="Verdana"/>
              </a:rPr>
              <a:t>a</a:t>
            </a:r>
            <a:r>
              <a:rPr sz="2000" spc="-55" dirty="0" smtClean="0">
                <a:solidFill>
                  <a:srgbClr val="2E2B1F"/>
                </a:solidFill>
                <a:latin typeface="Verdana"/>
                <a:cs typeface="Verdana"/>
              </a:rPr>
              <a:t>n</a:t>
            </a:r>
            <a:r>
              <a:rPr sz="2000" spc="-45" dirty="0" smtClean="0">
                <a:solidFill>
                  <a:srgbClr val="2E2B1F"/>
                </a:solidFill>
                <a:latin typeface="Verdana"/>
                <a:cs typeface="Verdana"/>
              </a:rPr>
              <a:t>v</a:t>
            </a:r>
            <a:r>
              <a:rPr sz="2000" spc="-10" dirty="0" smtClean="0">
                <a:solidFill>
                  <a:srgbClr val="2E2B1F"/>
                </a:solidFill>
                <a:latin typeface="Verdana"/>
                <a:cs typeface="Verdana"/>
              </a:rPr>
              <a:t>is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2998</TotalTime>
  <Words>368</Words>
  <Application>Microsoft Office PowerPoint</Application>
  <PresentationFormat>On-screen Show (4:3)</PresentationFormat>
  <Paragraphs>129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Professor</vt:lpstr>
      <vt:lpstr>Sobre la docència</vt:lpstr>
      <vt:lpstr>Campus Virtual</vt:lpstr>
      <vt:lpstr>Dates importants</vt:lpstr>
      <vt:lpstr>Organització del curs</vt:lpstr>
      <vt:lpstr>Sobre l‘avaluació</vt:lpstr>
      <vt:lpstr>Sobre les pràctiques</vt:lpstr>
      <vt:lpstr>Objectiu del curs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Estadística Econòmica I</dc:title>
  <dc:creator>Raul Ramos</dc:creator>
  <cp:lastModifiedBy>User</cp:lastModifiedBy>
  <cp:revision>20</cp:revision>
  <dcterms:created xsi:type="dcterms:W3CDTF">2016-09-08T16:41:06Z</dcterms:created>
  <dcterms:modified xsi:type="dcterms:W3CDTF">2018-09-07T17:45:46Z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2015-08-01T00:00:00Z</vt:filetime>
  </property>
  <property fmtid="{D5CDD505-2E9C-101B-9397-08002B2CF9AE}" pid="3" name="LastSaved">
    <vt:filetime>2016-09-08T00:00:00Z</vt:filetime>
  </property>
</Properties>
</file>