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18" autoAdjust="0"/>
  </p:normalViewPr>
  <p:slideViewPr>
    <p:cSldViewPr>
      <p:cViewPr varScale="1">
        <p:scale>
          <a:sx n="95" d="100"/>
          <a:sy n="95" d="100"/>
        </p:scale>
        <p:origin x="-3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BAEE4-ED84-43AE-82C4-FA337C9DB82F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9F6C9-89D5-4AA6-88A8-21C75142B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98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more background on </a:t>
            </a:r>
            <a:r>
              <a:rPr lang="en-US" baseline="0" dirty="0" err="1" smtClean="0"/>
              <a:t>GoG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Ggplot</a:t>
            </a:r>
            <a:r>
              <a:rPr lang="en-US" baseline="0" dirty="0" smtClean="0"/>
              <a:t> read the original paper by Hadley Wickham: http://vita.had.co.nz/papers/layered-grammar.pdf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D9F6C9-89D5-4AA6-88A8-21C75142B2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10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FEE9-2E14-4863-9D3A-CC237E7989E1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4932-AD0A-48DF-BC95-ACDA885F5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8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FEE9-2E14-4863-9D3A-CC237E7989E1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4932-AD0A-48DF-BC95-ACDA885F5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5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FEE9-2E14-4863-9D3A-CC237E7989E1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4932-AD0A-48DF-BC95-ACDA885F5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2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FEE9-2E14-4863-9D3A-CC237E7989E1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4932-AD0A-48DF-BC95-ACDA885F5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7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FEE9-2E14-4863-9D3A-CC237E7989E1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4932-AD0A-48DF-BC95-ACDA885F5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52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FEE9-2E14-4863-9D3A-CC237E7989E1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4932-AD0A-48DF-BC95-ACDA885F5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5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FEE9-2E14-4863-9D3A-CC237E7989E1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4932-AD0A-48DF-BC95-ACDA885F5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3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FEE9-2E14-4863-9D3A-CC237E7989E1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4932-AD0A-48DF-BC95-ACDA885F5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2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FEE9-2E14-4863-9D3A-CC237E7989E1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4932-AD0A-48DF-BC95-ACDA885F5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15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FEE9-2E14-4863-9D3A-CC237E7989E1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4932-AD0A-48DF-BC95-ACDA885F5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3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FEE9-2E14-4863-9D3A-CC237E7989E1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4932-AD0A-48DF-BC95-ACDA885F5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4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FEE9-2E14-4863-9D3A-CC237E7989E1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B4932-AD0A-48DF-BC95-ACDA885F5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8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Making </a:t>
            </a:r>
            <a:r>
              <a:rPr lang="en-US" dirty="0" err="1" smtClean="0"/>
              <a:t>GGPlot</a:t>
            </a:r>
            <a:r>
              <a:rPr lang="en-US" dirty="0" smtClean="0"/>
              <a:t> 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Nashville </a:t>
            </a:r>
            <a:r>
              <a:rPr lang="en-US" dirty="0" err="1" smtClean="0"/>
              <a:t>RUser</a:t>
            </a:r>
            <a:r>
              <a:rPr lang="en-US" dirty="0" smtClean="0"/>
              <a:t> </a:t>
            </a:r>
            <a:r>
              <a:rPr lang="en-US" dirty="0" err="1" smtClean="0"/>
              <a:t>Meetup</a:t>
            </a:r>
            <a:endParaRPr lang="en-US" dirty="0" smtClean="0"/>
          </a:p>
          <a:p>
            <a:r>
              <a:rPr lang="en-US" dirty="0" smtClean="0"/>
              <a:t>August 28,2014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361" y="762000"/>
            <a:ext cx="3937925" cy="28878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369" y="3352799"/>
            <a:ext cx="4675910" cy="3429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GGPlot2?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03161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Prettier</a:t>
            </a:r>
          </a:p>
          <a:p>
            <a:r>
              <a:rPr lang="en-US" dirty="0" smtClean="0"/>
              <a:t>More easily customizable</a:t>
            </a:r>
          </a:p>
          <a:p>
            <a:r>
              <a:rPr lang="en-US" dirty="0" smtClean="0"/>
              <a:t>Broad user community</a:t>
            </a:r>
          </a:p>
          <a:p>
            <a:r>
              <a:rPr lang="en-US" dirty="0" smtClean="0"/>
              <a:t>Easier to learn the tough stuff</a:t>
            </a:r>
          </a:p>
          <a:p>
            <a:r>
              <a:rPr lang="en-US" dirty="0" smtClean="0"/>
              <a:t>Makes you think about your data and your graphic!!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85609"/>
            <a:ext cx="2667000" cy="4053191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549721"/>
            <a:ext cx="5810250" cy="208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921" y="1455285"/>
            <a:ext cx="2178929" cy="212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19200" y="5943600"/>
            <a:ext cx="7763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baseline="0" dirty="0" smtClean="0"/>
              <a:t>See Hadley’s Original Paper: http://vita.had.co.nz/papers/layered-grammar.pdf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Why the double 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64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covering tonight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Scatter plot</a:t>
            </a:r>
          </a:p>
          <a:p>
            <a:r>
              <a:rPr lang="en-US" dirty="0" smtClean="0"/>
              <a:t>Changing axis point labels</a:t>
            </a:r>
          </a:p>
          <a:p>
            <a:r>
              <a:rPr lang="en-US" dirty="0" smtClean="0"/>
              <a:t>Special Text Options</a:t>
            </a:r>
          </a:p>
          <a:p>
            <a:r>
              <a:rPr lang="en-US" dirty="0" smtClean="0"/>
              <a:t>Changing labels</a:t>
            </a:r>
          </a:p>
          <a:p>
            <a:r>
              <a:rPr lang="en-US" dirty="0" smtClean="0"/>
              <a:t>Changing colors</a:t>
            </a:r>
          </a:p>
          <a:p>
            <a:r>
              <a:rPr lang="en-US" dirty="0" smtClean="0"/>
              <a:t>Text Annotation</a:t>
            </a:r>
          </a:p>
          <a:p>
            <a:r>
              <a:rPr lang="en-US" dirty="0" smtClean="0"/>
              <a:t>Changing fonts</a:t>
            </a:r>
          </a:p>
          <a:p>
            <a:r>
              <a:rPr lang="en-US" dirty="0" smtClean="0"/>
              <a:t>Dealing with legends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925921"/>
            <a:ext cx="4791075" cy="363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– Change Axis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3" descr="\\psf\Home\Laura\Projects\Cancer\smoking_nlpicd_validation_022112\cpt_cooccur_horizontal_070720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5741038" cy="411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16" r="5564" b="13277"/>
          <a:stretch/>
        </p:blipFill>
        <p:spPr>
          <a:xfrm>
            <a:off x="3505200" y="2407784"/>
            <a:ext cx="5505922" cy="422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6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– Faceting /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7" descr="\\psf\Home\Laura\Projects\Statin_PhD\Phenotyping_Myopathy_GWAS\number_of_statins_by_group_0127201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50" y="1376624"/>
            <a:ext cx="4119650" cy="41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\\psf\Home\Laura\Combined_PREDICT_Population_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57719"/>
            <a:ext cx="5560593" cy="538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50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– Mixing </a:t>
            </a:r>
            <a:r>
              <a:rPr lang="en-US" dirty="0" err="1" smtClean="0"/>
              <a:t>Geoms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\\psf\Home\Laura\Projects\Cancer\smoking_nlpicd_validation_022112\Final_smoking_plot_1011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25880"/>
            <a:ext cx="4292600" cy="515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\\psf\Home\Laura\Projects\SPIA\SPIA_RMethod\rs1388970_fboxo2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1981200"/>
            <a:ext cx="4307417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35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– Legend Position, shapes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3"/>
          <a:stretch/>
        </p:blipFill>
        <p:spPr>
          <a:xfrm>
            <a:off x="17297400" y="2819400"/>
            <a:ext cx="4929300" cy="4965192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3"/>
          <a:stretch/>
        </p:blipFill>
        <p:spPr>
          <a:xfrm>
            <a:off x="1828800" y="1219200"/>
            <a:ext cx="5370820" cy="540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1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111</Words>
  <Application>Microsoft Office PowerPoint</Application>
  <PresentationFormat>On-screen Show (4:3)</PresentationFormat>
  <Paragraphs>26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Making GGPlot Sing</vt:lpstr>
      <vt:lpstr>Why use GGPlot2?</vt:lpstr>
      <vt:lpstr>Why the double G?</vt:lpstr>
      <vt:lpstr>What we’re covering tonight</vt:lpstr>
      <vt:lpstr>Examples – Change Axis Orientation</vt:lpstr>
      <vt:lpstr>Examples – Faceting / Grouping</vt:lpstr>
      <vt:lpstr>Examples – Mixing Geoms</vt:lpstr>
      <vt:lpstr>Examples – Legend Position, shapes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GGPlot Sing</dc:title>
  <dc:creator>Wiley, Laura Katherine</dc:creator>
  <cp:lastModifiedBy>Wiley, Laura Katherine</cp:lastModifiedBy>
  <cp:revision>11</cp:revision>
  <dcterms:created xsi:type="dcterms:W3CDTF">2014-08-28T18:43:18Z</dcterms:created>
  <dcterms:modified xsi:type="dcterms:W3CDTF">2014-08-28T21:24:11Z</dcterms:modified>
</cp:coreProperties>
</file>