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1"/>
  </p:notesMasterIdLst>
  <p:handoutMasterIdLst>
    <p:handoutMasterId r:id="rId12"/>
  </p:handoutMasterIdLst>
  <p:sldIdLst>
    <p:sldId id="311" r:id="rId5"/>
    <p:sldId id="350" r:id="rId6"/>
    <p:sldId id="352" r:id="rId7"/>
    <p:sldId id="348" r:id="rId8"/>
    <p:sldId id="349" r:id="rId9"/>
    <p:sldId id="353"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0"/>
    <a:srgbClr val="04305E"/>
    <a:srgbClr val="F1F1F1"/>
    <a:srgbClr val="F2F2F2"/>
    <a:srgbClr val="003F6F"/>
    <a:srgbClr val="EE3324"/>
    <a:srgbClr val="FFCB00"/>
    <a:srgbClr val="044F93"/>
    <a:srgbClr val="D3D3D3"/>
    <a:srgbClr val="0C3F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3AB982-34EE-47F7-AE61-732C08091101}" v="27" dt="2023-10-09T12:06:35.75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65" d="100"/>
          <a:sy n="65" d="100"/>
        </p:scale>
        <p:origin x="700" y="6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2FA6A75-5D27-45A5-A5C2-D187CCC8E7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62CC931-E8B0-46A0-A820-1D86579A95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5630F6-8E7F-471E-8518-3292E3D3760A}" type="datetimeFigureOut">
              <a:rPr lang="es-ES" smtClean="0"/>
              <a:t>22/09/2024</a:t>
            </a:fld>
            <a:endParaRPr lang="es-ES"/>
          </a:p>
        </p:txBody>
      </p:sp>
      <p:sp>
        <p:nvSpPr>
          <p:cNvPr id="4" name="Marcador de pie de página 3">
            <a:extLst>
              <a:ext uri="{FF2B5EF4-FFF2-40B4-BE49-F238E27FC236}">
                <a16:creationId xmlns:a16="http://schemas.microsoft.com/office/drawing/2014/main" id="{D7F98329-408B-44E9-9159-8DD33A6F5A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EF2A219A-AA18-49CE-B0D4-5BD419F83D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BCB7DA-862A-46F6-A643-18ECFD53F5CC}" type="slidenum">
              <a:rPr lang="es-ES" smtClean="0"/>
              <a:t>‹Nº›</a:t>
            </a:fld>
            <a:endParaRPr lang="es-ES"/>
          </a:p>
        </p:txBody>
      </p:sp>
    </p:spTree>
    <p:extLst>
      <p:ext uri="{BB962C8B-B14F-4D97-AF65-F5344CB8AC3E}">
        <p14:creationId xmlns:p14="http://schemas.microsoft.com/office/powerpoint/2010/main" val="1152091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5D402-4A1E-9D4B-83D5-DED6CB324536}" type="datetimeFigureOut">
              <a:rPr lang="es-ES_tradnl" smtClean="0"/>
              <a:t>22/09/2024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5B451-28F2-5A47-839C-00B207F3BEB0}" type="slidenum">
              <a:rPr lang="es-ES_tradnl" smtClean="0"/>
              <a:t>‹Nº›</a:t>
            </a:fld>
            <a:endParaRPr lang="es-ES_tradnl"/>
          </a:p>
        </p:txBody>
      </p:sp>
    </p:spTree>
    <p:extLst>
      <p:ext uri="{BB962C8B-B14F-4D97-AF65-F5344CB8AC3E}">
        <p14:creationId xmlns:p14="http://schemas.microsoft.com/office/powerpoint/2010/main" val="52976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685B451-28F2-5A47-839C-00B207F3BEB0}" type="slidenum">
              <a:rPr lang="es-ES_tradnl" smtClean="0"/>
              <a:t>1</a:t>
            </a:fld>
            <a:endParaRPr lang="es-ES_tradnl"/>
          </a:p>
        </p:txBody>
      </p:sp>
    </p:spTree>
    <p:extLst>
      <p:ext uri="{BB962C8B-B14F-4D97-AF65-F5344CB8AC3E}">
        <p14:creationId xmlns:p14="http://schemas.microsoft.com/office/powerpoint/2010/main" val="120184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uax.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uax.com/"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5FF8DB58-2D97-48D6-9D01-1030BD95836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6" name="Título 15">
            <a:extLst>
              <a:ext uri="{FF2B5EF4-FFF2-40B4-BE49-F238E27FC236}">
                <a16:creationId xmlns:a16="http://schemas.microsoft.com/office/drawing/2014/main" id="{8F361526-1809-4450-A2FF-583BE9888718}"/>
              </a:ext>
            </a:extLst>
          </p:cNvPr>
          <p:cNvSpPr>
            <a:spLocks noGrp="1"/>
          </p:cNvSpPr>
          <p:nvPr>
            <p:ph type="title" hasCustomPrompt="1"/>
          </p:nvPr>
        </p:nvSpPr>
        <p:spPr>
          <a:xfrm>
            <a:off x="5864734" y="3074441"/>
            <a:ext cx="4231766" cy="707886"/>
          </a:xfrm>
        </p:spPr>
        <p:txBody>
          <a:bodyPr/>
          <a:lstStyle>
            <a:lvl1pPr>
              <a:defRPr>
                <a:solidFill>
                  <a:schemeClr val="bg1"/>
                </a:solidFill>
                <a:latin typeface="Calibri" panose="020F0502020204030204" pitchFamily="34" charset="0"/>
                <a:cs typeface="Calibri" panose="020F0502020204030204" pitchFamily="34" charset="0"/>
              </a:defRPr>
            </a:lvl1pPr>
          </a:lstStyle>
          <a:p>
            <a:r>
              <a:rPr lang="es-ES"/>
              <a:t>Unidad X</a:t>
            </a:r>
          </a:p>
        </p:txBody>
      </p:sp>
      <p:sp>
        <p:nvSpPr>
          <p:cNvPr id="19" name="Marcador de texto 17">
            <a:extLst>
              <a:ext uri="{FF2B5EF4-FFF2-40B4-BE49-F238E27FC236}">
                <a16:creationId xmlns:a16="http://schemas.microsoft.com/office/drawing/2014/main" id="{2220FA13-76B9-4D80-9A9B-E6A1ADC642F0}"/>
              </a:ext>
            </a:extLst>
          </p:cNvPr>
          <p:cNvSpPr>
            <a:spLocks noGrp="1"/>
          </p:cNvSpPr>
          <p:nvPr>
            <p:ph type="body" sz="quarter" idx="13" hasCustomPrompt="1"/>
          </p:nvPr>
        </p:nvSpPr>
        <p:spPr>
          <a:xfrm>
            <a:off x="5864734" y="3874094"/>
            <a:ext cx="3793616" cy="707887"/>
          </a:xfrm>
        </p:spPr>
        <p:txBody>
          <a:bodyPr/>
          <a:lstStyle>
            <a:lvl1pPr marL="0" indent="0">
              <a:lnSpc>
                <a:spcPct val="150000"/>
              </a:lnSpc>
              <a:buNone/>
              <a:defRPr sz="1400">
                <a:solidFill>
                  <a:schemeClr val="bg1"/>
                </a:solidFill>
                <a:latin typeface="Calibri" panose="020F0502020204030204" pitchFamily="34" charset="0"/>
                <a:cs typeface="Calibri" panose="020F0502020204030204" pitchFamily="34" charset="0"/>
              </a:defRPr>
            </a:lvl1pPr>
          </a:lstStyle>
          <a:p>
            <a:pPr lvl="0"/>
            <a:r>
              <a:rPr lang="es-ES"/>
              <a:t>Título de la unidad</a:t>
            </a:r>
          </a:p>
        </p:txBody>
      </p:sp>
      <p:sp>
        <p:nvSpPr>
          <p:cNvPr id="21" name="Marcador de texto 17">
            <a:extLst>
              <a:ext uri="{FF2B5EF4-FFF2-40B4-BE49-F238E27FC236}">
                <a16:creationId xmlns:a16="http://schemas.microsoft.com/office/drawing/2014/main" id="{24141749-28DF-4FA8-8FDC-7ED404DCCC11}"/>
              </a:ext>
            </a:extLst>
          </p:cNvPr>
          <p:cNvSpPr>
            <a:spLocks noGrp="1"/>
          </p:cNvSpPr>
          <p:nvPr>
            <p:ph type="body" sz="quarter" idx="14" hasCustomPrompt="1"/>
          </p:nvPr>
        </p:nvSpPr>
        <p:spPr>
          <a:xfrm>
            <a:off x="5864734" y="4686969"/>
            <a:ext cx="3793616" cy="418432"/>
          </a:xfrm>
        </p:spPr>
        <p:txBody>
          <a:bodyPr>
            <a:normAutofit/>
          </a:bodyPr>
          <a:lstStyle>
            <a:lvl1pPr marL="0" indent="0">
              <a:lnSpc>
                <a:spcPct val="150000"/>
              </a:lnSpc>
              <a:buNone/>
              <a:defRPr sz="1200" spc="300">
                <a:solidFill>
                  <a:schemeClr val="bg1"/>
                </a:solidFill>
                <a:latin typeface="Calibri" panose="020F0502020204030204" pitchFamily="34" charset="0"/>
                <a:cs typeface="Calibri" panose="020F0502020204030204" pitchFamily="34" charset="0"/>
              </a:defRPr>
            </a:lvl1pPr>
          </a:lstStyle>
          <a:p>
            <a:pPr lvl="0"/>
            <a:r>
              <a:rPr lang="es-ES"/>
              <a:t>Título de la asignatura</a:t>
            </a:r>
          </a:p>
        </p:txBody>
      </p:sp>
      <p:pic>
        <p:nvPicPr>
          <p:cNvPr id="2" name="Imagen 1">
            <a:hlinkClick r:id="rId4"/>
            <a:extLst>
              <a:ext uri="{FF2B5EF4-FFF2-40B4-BE49-F238E27FC236}">
                <a16:creationId xmlns:a16="http://schemas.microsoft.com/office/drawing/2014/main" id="{7E55017B-4DF8-DF8A-15EE-CB4DF8F3088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159240" y="448799"/>
            <a:ext cx="1874520" cy="411480"/>
          </a:xfrm>
          <a:prstGeom prst="rect">
            <a:avLst/>
          </a:prstGeom>
          <a:noFill/>
          <a:ln>
            <a:noFill/>
          </a:ln>
        </p:spPr>
      </p:pic>
    </p:spTree>
    <p:extLst>
      <p:ext uri="{BB962C8B-B14F-4D97-AF65-F5344CB8AC3E}">
        <p14:creationId xmlns:p14="http://schemas.microsoft.com/office/powerpoint/2010/main" val="99276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5" name="Grupo 24">
            <a:extLst>
              <a:ext uri="{FF2B5EF4-FFF2-40B4-BE49-F238E27FC236}">
                <a16:creationId xmlns:a16="http://schemas.microsoft.com/office/drawing/2014/main" id="{E4CE7D75-ACFC-4528-9572-86AC6BAE10F2}"/>
              </a:ext>
            </a:extLst>
          </p:cNvPr>
          <p:cNvGrpSpPr/>
          <p:nvPr userDrawn="1"/>
        </p:nvGrpSpPr>
        <p:grpSpPr>
          <a:xfrm>
            <a:off x="923925" y="1478897"/>
            <a:ext cx="3028950" cy="4882610"/>
            <a:chOff x="923925" y="1980341"/>
            <a:chExt cx="3028950" cy="4882610"/>
          </a:xfrm>
        </p:grpSpPr>
        <p:sp>
          <p:nvSpPr>
            <p:cNvPr id="7" name="Rectangle 1">
              <a:extLst>
                <a:ext uri="{FF2B5EF4-FFF2-40B4-BE49-F238E27FC236}">
                  <a16:creationId xmlns:a16="http://schemas.microsoft.com/office/drawing/2014/main" id="{A14DABA1-E077-48CF-8967-F1EC7D4F5ECE}"/>
                </a:ext>
              </a:extLst>
            </p:cNvPr>
            <p:cNvSpPr/>
            <p:nvPr userDrawn="1"/>
          </p:nvSpPr>
          <p:spPr>
            <a:xfrm>
              <a:off x="9239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63A8DC72-8953-41A2-B6E1-84C96FF76513}"/>
                </a:ext>
              </a:extLst>
            </p:cNvPr>
            <p:cNvSpPr/>
            <p:nvPr userDrawn="1"/>
          </p:nvSpPr>
          <p:spPr>
            <a:xfrm>
              <a:off x="923925" y="1980341"/>
              <a:ext cx="3028950" cy="796070"/>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3" name="Grupo 22">
            <a:extLst>
              <a:ext uri="{FF2B5EF4-FFF2-40B4-BE49-F238E27FC236}">
                <a16:creationId xmlns:a16="http://schemas.microsoft.com/office/drawing/2014/main" id="{78723651-BCC3-4F8B-A906-E2C427E036DA}"/>
              </a:ext>
            </a:extLst>
          </p:cNvPr>
          <p:cNvGrpSpPr/>
          <p:nvPr userDrawn="1"/>
        </p:nvGrpSpPr>
        <p:grpSpPr>
          <a:xfrm>
            <a:off x="4581525" y="1478897"/>
            <a:ext cx="3028950" cy="4882610"/>
            <a:chOff x="4581525" y="1980341"/>
            <a:chExt cx="3028950" cy="488261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8239122" y="1478897"/>
            <a:ext cx="3028953" cy="4882610"/>
            <a:chOff x="8239122" y="1980341"/>
            <a:chExt cx="3028953" cy="488261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Marcador de texto 17">
            <a:extLst>
              <a:ext uri="{FF2B5EF4-FFF2-40B4-BE49-F238E27FC236}">
                <a16:creationId xmlns:a16="http://schemas.microsoft.com/office/drawing/2014/main" id="{A4E0F892-DE41-430F-97EE-266FFDA34570}"/>
              </a:ext>
            </a:extLst>
          </p:cNvPr>
          <p:cNvSpPr>
            <a:spLocks noGrp="1"/>
          </p:cNvSpPr>
          <p:nvPr>
            <p:ph type="body" sz="quarter" idx="15" hasCustomPrompt="1"/>
          </p:nvPr>
        </p:nvSpPr>
        <p:spPr>
          <a:xfrm>
            <a:off x="1266969" y="1442554"/>
            <a:ext cx="2342856" cy="667711"/>
          </a:xfrm>
        </p:spPr>
        <p:txBody>
          <a:bodyP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s-ES"/>
              <a:t>Encabezado</a:t>
            </a: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4924571" y="1442554"/>
            <a:ext cx="2342856" cy="667711"/>
          </a:xfrm>
        </p:spPr>
        <p:txBody>
          <a:bodyP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s-ES"/>
              <a:t>Encabezado</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8584644" y="1442554"/>
            <a:ext cx="2342856" cy="667711"/>
          </a:xfrm>
        </p:spPr>
        <p:txBody>
          <a:bodyP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s-ES"/>
              <a:t>Encabezado</a:t>
            </a:r>
          </a:p>
        </p:txBody>
      </p:sp>
      <p:sp>
        <p:nvSpPr>
          <p:cNvPr id="29" name="Marcador de texto 17">
            <a:extLst>
              <a:ext uri="{FF2B5EF4-FFF2-40B4-BE49-F238E27FC236}">
                <a16:creationId xmlns:a16="http://schemas.microsoft.com/office/drawing/2014/main" id="{2D207FF8-5FF7-427D-9805-BC3A5C06FA4C}"/>
              </a:ext>
            </a:extLst>
          </p:cNvPr>
          <p:cNvSpPr>
            <a:spLocks noGrp="1"/>
          </p:cNvSpPr>
          <p:nvPr>
            <p:ph type="body" sz="quarter" idx="14" hasCustomPrompt="1"/>
          </p:nvPr>
        </p:nvSpPr>
        <p:spPr>
          <a:xfrm>
            <a:off x="1266969" y="2562579"/>
            <a:ext cx="23428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4924571" y="2562579"/>
            <a:ext cx="23428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8584644" y="2562579"/>
            <a:ext cx="23428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Título 16">
            <a:extLst>
              <a:ext uri="{FF2B5EF4-FFF2-40B4-BE49-F238E27FC236}">
                <a16:creationId xmlns:a16="http://schemas.microsoft.com/office/drawing/2014/main" id="{3518B38B-EB7F-41FE-A467-F8D1905083AA}"/>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pic>
        <p:nvPicPr>
          <p:cNvPr id="2" name="Imagen 1">
            <a:hlinkClick r:id="rId2"/>
            <a:extLst>
              <a:ext uri="{FF2B5EF4-FFF2-40B4-BE49-F238E27FC236}">
                <a16:creationId xmlns:a16="http://schemas.microsoft.com/office/drawing/2014/main" id="{0891124A-2328-5B37-5486-55B98B963F8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164304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5" name="Grupo 24">
            <a:extLst>
              <a:ext uri="{FF2B5EF4-FFF2-40B4-BE49-F238E27FC236}">
                <a16:creationId xmlns:a16="http://schemas.microsoft.com/office/drawing/2014/main" id="{E4CE7D75-ACFC-4528-9572-86AC6BAE10F2}"/>
              </a:ext>
            </a:extLst>
          </p:cNvPr>
          <p:cNvGrpSpPr/>
          <p:nvPr userDrawn="1"/>
        </p:nvGrpSpPr>
        <p:grpSpPr>
          <a:xfrm>
            <a:off x="388942" y="1478897"/>
            <a:ext cx="2742067" cy="4882610"/>
            <a:chOff x="923925" y="1980341"/>
            <a:chExt cx="3028950" cy="4882610"/>
          </a:xfrm>
        </p:grpSpPr>
        <p:sp>
          <p:nvSpPr>
            <p:cNvPr id="7" name="Rectangle 1">
              <a:extLst>
                <a:ext uri="{FF2B5EF4-FFF2-40B4-BE49-F238E27FC236}">
                  <a16:creationId xmlns:a16="http://schemas.microsoft.com/office/drawing/2014/main" id="{A14DABA1-E077-48CF-8967-F1EC7D4F5ECE}"/>
                </a:ext>
              </a:extLst>
            </p:cNvPr>
            <p:cNvSpPr/>
            <p:nvPr userDrawn="1"/>
          </p:nvSpPr>
          <p:spPr>
            <a:xfrm>
              <a:off x="9239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63A8DC72-8953-41A2-B6E1-84C96FF76513}"/>
                </a:ext>
              </a:extLst>
            </p:cNvPr>
            <p:cNvSpPr/>
            <p:nvPr userDrawn="1"/>
          </p:nvSpPr>
          <p:spPr>
            <a:xfrm>
              <a:off x="923925" y="1980341"/>
              <a:ext cx="3028950" cy="796070"/>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3" name="Grupo 22">
            <a:extLst>
              <a:ext uri="{FF2B5EF4-FFF2-40B4-BE49-F238E27FC236}">
                <a16:creationId xmlns:a16="http://schemas.microsoft.com/office/drawing/2014/main" id="{78723651-BCC3-4F8B-A906-E2C427E036DA}"/>
              </a:ext>
            </a:extLst>
          </p:cNvPr>
          <p:cNvGrpSpPr/>
          <p:nvPr userDrawn="1"/>
        </p:nvGrpSpPr>
        <p:grpSpPr>
          <a:xfrm>
            <a:off x="3278011" y="1472249"/>
            <a:ext cx="2742067" cy="4882610"/>
            <a:chOff x="4581525" y="1980341"/>
            <a:chExt cx="3028950" cy="488261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6188570" y="1478897"/>
            <a:ext cx="2742070" cy="4882610"/>
            <a:chOff x="8239122" y="1980341"/>
            <a:chExt cx="3028953" cy="488261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Marcador de texto 17">
            <a:extLst>
              <a:ext uri="{FF2B5EF4-FFF2-40B4-BE49-F238E27FC236}">
                <a16:creationId xmlns:a16="http://schemas.microsoft.com/office/drawing/2014/main" id="{A4E0F892-DE41-430F-97EE-266FFDA34570}"/>
              </a:ext>
            </a:extLst>
          </p:cNvPr>
          <p:cNvSpPr>
            <a:spLocks noGrp="1"/>
          </p:cNvSpPr>
          <p:nvPr>
            <p:ph type="body" sz="quarter" idx="15" hasCustomPrompt="1"/>
          </p:nvPr>
        </p:nvSpPr>
        <p:spPr>
          <a:xfrm>
            <a:off x="699494" y="1442554"/>
            <a:ext cx="2120956" cy="667711"/>
          </a:xfrm>
        </p:spPr>
        <p:txBody>
          <a:bodyPr anchor="ctr">
            <a:noAutofit/>
          </a:bodyPr>
          <a:lstStyle>
            <a:lvl1pPr marL="0" indent="0" algn="ctr" defTabSz="914400" rtl="0" eaLnBrk="1" latinLnBrk="0" hangingPunct="1">
              <a:lnSpc>
                <a:spcPct val="100000"/>
              </a:lnSpc>
              <a:buNone/>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Encabezado</a:t>
            </a: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3588565" y="1435906"/>
            <a:ext cx="2120956" cy="667711"/>
          </a:xfr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s-ES"/>
              <a:t>Encabezado</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6501601" y="1442554"/>
            <a:ext cx="2120956" cy="667711"/>
          </a:xfr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s-ES"/>
              <a:t>Encabezado</a:t>
            </a:r>
          </a:p>
        </p:txBody>
      </p:sp>
      <p:sp>
        <p:nvSpPr>
          <p:cNvPr id="29" name="Marcador de texto 17">
            <a:extLst>
              <a:ext uri="{FF2B5EF4-FFF2-40B4-BE49-F238E27FC236}">
                <a16:creationId xmlns:a16="http://schemas.microsoft.com/office/drawing/2014/main" id="{2D207FF8-5FF7-427D-9805-BC3A5C06FA4C}"/>
              </a:ext>
            </a:extLst>
          </p:cNvPr>
          <p:cNvSpPr>
            <a:spLocks noGrp="1"/>
          </p:cNvSpPr>
          <p:nvPr>
            <p:ph type="body" sz="quarter" idx="14" hasCustomPrompt="1"/>
          </p:nvPr>
        </p:nvSpPr>
        <p:spPr>
          <a:xfrm>
            <a:off x="699494" y="2562579"/>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3588565" y="2555931"/>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6501601" y="2562579"/>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Título 16">
            <a:extLst>
              <a:ext uri="{FF2B5EF4-FFF2-40B4-BE49-F238E27FC236}">
                <a16:creationId xmlns:a16="http://schemas.microsoft.com/office/drawing/2014/main" id="{3518B38B-EB7F-41FE-A467-F8D1905083AA}"/>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grpSp>
        <p:nvGrpSpPr>
          <p:cNvPr id="22" name="Grupo 21">
            <a:extLst>
              <a:ext uri="{FF2B5EF4-FFF2-40B4-BE49-F238E27FC236}">
                <a16:creationId xmlns:a16="http://schemas.microsoft.com/office/drawing/2014/main" id="{F286801C-44B8-4C48-9A12-4E162C923D90}"/>
              </a:ext>
            </a:extLst>
          </p:cNvPr>
          <p:cNvGrpSpPr/>
          <p:nvPr userDrawn="1"/>
        </p:nvGrpSpPr>
        <p:grpSpPr>
          <a:xfrm>
            <a:off x="9099129" y="1472249"/>
            <a:ext cx="2742070" cy="4882610"/>
            <a:chOff x="8239122" y="1980341"/>
            <a:chExt cx="3028953" cy="4882610"/>
          </a:xfrm>
        </p:grpSpPr>
        <p:sp>
          <p:nvSpPr>
            <p:cNvPr id="34" name="Rectangle 5">
              <a:extLst>
                <a:ext uri="{FF2B5EF4-FFF2-40B4-BE49-F238E27FC236}">
                  <a16:creationId xmlns:a16="http://schemas.microsoft.com/office/drawing/2014/main" id="{5BD1E561-ABA0-4B6B-8DCF-005C5DA9897C}"/>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35" name="Rectangle 12">
              <a:extLst>
                <a:ext uri="{FF2B5EF4-FFF2-40B4-BE49-F238E27FC236}">
                  <a16:creationId xmlns:a16="http://schemas.microsoft.com/office/drawing/2014/main" id="{8624A6F8-80FF-4BAD-893C-86347FF5C2F9}"/>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36" name="Marcador de texto 17">
            <a:extLst>
              <a:ext uri="{FF2B5EF4-FFF2-40B4-BE49-F238E27FC236}">
                <a16:creationId xmlns:a16="http://schemas.microsoft.com/office/drawing/2014/main" id="{C2E56C26-09D4-40E0-954A-930BE95E6375}"/>
              </a:ext>
            </a:extLst>
          </p:cNvPr>
          <p:cNvSpPr>
            <a:spLocks noGrp="1"/>
          </p:cNvSpPr>
          <p:nvPr>
            <p:ph type="body" sz="quarter" idx="20" hasCustomPrompt="1"/>
          </p:nvPr>
        </p:nvSpPr>
        <p:spPr>
          <a:xfrm>
            <a:off x="9412160" y="1435906"/>
            <a:ext cx="2120956" cy="667711"/>
          </a:xfr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s-ES"/>
              <a:t>Encabezado</a:t>
            </a:r>
          </a:p>
        </p:txBody>
      </p:sp>
      <p:sp>
        <p:nvSpPr>
          <p:cNvPr id="37" name="Marcador de texto 17">
            <a:extLst>
              <a:ext uri="{FF2B5EF4-FFF2-40B4-BE49-F238E27FC236}">
                <a16:creationId xmlns:a16="http://schemas.microsoft.com/office/drawing/2014/main" id="{8F14B281-B7F3-4784-BA18-B723570055A3}"/>
              </a:ext>
            </a:extLst>
          </p:cNvPr>
          <p:cNvSpPr>
            <a:spLocks noGrp="1"/>
          </p:cNvSpPr>
          <p:nvPr>
            <p:ph type="body" sz="quarter" idx="21" hasCustomPrompt="1"/>
          </p:nvPr>
        </p:nvSpPr>
        <p:spPr>
          <a:xfrm>
            <a:off x="9412160" y="2555931"/>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pic>
        <p:nvPicPr>
          <p:cNvPr id="2" name="Imagen 1">
            <a:hlinkClick r:id="rId2"/>
            <a:extLst>
              <a:ext uri="{FF2B5EF4-FFF2-40B4-BE49-F238E27FC236}">
                <a16:creationId xmlns:a16="http://schemas.microsoft.com/office/drawing/2014/main" id="{005F8252-E7A1-9E8B-535C-252EDDE4791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17724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E0D6360E-BB9E-42B9-B1BD-2380927C4CAE}"/>
              </a:ext>
            </a:extLst>
          </p:cNvPr>
          <p:cNvSpPr/>
          <p:nvPr userDrawn="1"/>
        </p:nvSpPr>
        <p:spPr>
          <a:xfrm>
            <a:off x="-1" y="6580596"/>
            <a:ext cx="223374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7" name="Título 16">
            <a:extLst>
              <a:ext uri="{FF2B5EF4-FFF2-40B4-BE49-F238E27FC236}">
                <a16:creationId xmlns:a16="http://schemas.microsoft.com/office/drawing/2014/main" id="{7656692F-24A3-4580-BAF5-F388D1944543}"/>
              </a:ext>
            </a:extLst>
          </p:cNvPr>
          <p:cNvSpPr>
            <a:spLocks noGrp="1"/>
          </p:cNvSpPr>
          <p:nvPr>
            <p:ph type="title" hasCustomPrompt="1"/>
          </p:nvPr>
        </p:nvSpPr>
        <p:spPr>
          <a:xfrm>
            <a:off x="5753187" y="1597689"/>
            <a:ext cx="5100550" cy="724320"/>
          </a:xfrm>
        </p:spPr>
        <p:txBody>
          <a:bodyPr/>
          <a:lstStyle>
            <a:lvl1pPr>
              <a:defRPr>
                <a:latin typeface="Calibri" panose="020F0502020204030204" pitchFamily="34" charset="0"/>
                <a:cs typeface="Calibri" panose="020F0502020204030204" pitchFamily="34" charset="0"/>
              </a:defRPr>
            </a:lvl1pPr>
          </a:lstStyle>
          <a:p>
            <a:r>
              <a:rPr lang="es-ES"/>
              <a:t>LOREM IPSUM</a:t>
            </a:r>
          </a:p>
        </p:txBody>
      </p:sp>
      <p:sp>
        <p:nvSpPr>
          <p:cNvPr id="13" name="Rectangle 4">
            <a:extLst>
              <a:ext uri="{FF2B5EF4-FFF2-40B4-BE49-F238E27FC236}">
                <a16:creationId xmlns:a16="http://schemas.microsoft.com/office/drawing/2014/main" id="{3900F7D5-023A-4DFB-81DF-24175F51BCE7}"/>
              </a:ext>
            </a:extLst>
          </p:cNvPr>
          <p:cNvSpPr/>
          <p:nvPr userDrawn="1"/>
        </p:nvSpPr>
        <p:spPr>
          <a:xfrm rot="5400000">
            <a:off x="-2319242" y="4261354"/>
            <a:ext cx="491588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6" name="Marcador de posición de imagen 15">
            <a:extLst>
              <a:ext uri="{FF2B5EF4-FFF2-40B4-BE49-F238E27FC236}">
                <a16:creationId xmlns:a16="http://schemas.microsoft.com/office/drawing/2014/main" id="{7AE11EFF-339C-4763-801F-82FD573F7E00}"/>
              </a:ext>
            </a:extLst>
          </p:cNvPr>
          <p:cNvSpPr>
            <a:spLocks noGrp="1"/>
          </p:cNvSpPr>
          <p:nvPr>
            <p:ph type="pic" sz="quarter" idx="13"/>
          </p:nvPr>
        </p:nvSpPr>
        <p:spPr>
          <a:xfrm>
            <a:off x="277403" y="0"/>
            <a:ext cx="4309111" cy="6606282"/>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2" name="Straight Connector 9">
            <a:extLst>
              <a:ext uri="{FF2B5EF4-FFF2-40B4-BE49-F238E27FC236}">
                <a16:creationId xmlns:a16="http://schemas.microsoft.com/office/drawing/2014/main" id="{77096C43-CD92-434B-A557-DA17230844F7}"/>
              </a:ext>
            </a:extLst>
          </p:cNvPr>
          <p:cNvCxnSpPr/>
          <p:nvPr userDrawn="1"/>
        </p:nvCxnSpPr>
        <p:spPr>
          <a:xfrm flipH="1" flipV="1">
            <a:off x="6456523" y="4235370"/>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9" name="Marcador de texto 17">
            <a:extLst>
              <a:ext uri="{FF2B5EF4-FFF2-40B4-BE49-F238E27FC236}">
                <a16:creationId xmlns:a16="http://schemas.microsoft.com/office/drawing/2014/main" id="{03FBE2BC-1AED-4FAE-A19D-DD7B81978589}"/>
              </a:ext>
            </a:extLst>
          </p:cNvPr>
          <p:cNvSpPr>
            <a:spLocks noGrp="1"/>
          </p:cNvSpPr>
          <p:nvPr>
            <p:ph type="body" sz="quarter" idx="14" hasCustomPrompt="1"/>
          </p:nvPr>
        </p:nvSpPr>
        <p:spPr>
          <a:xfrm>
            <a:off x="6339451" y="2549102"/>
            <a:ext cx="4514286" cy="1612764"/>
          </a:xfrm>
        </p:spPr>
        <p:txBody>
          <a:bodyPr>
            <a:normAutofit/>
          </a:bodyPr>
          <a:lstStyle>
            <a:lvl1pPr marL="0" indent="0" algn="just"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pic>
        <p:nvPicPr>
          <p:cNvPr id="2" name="Imagen 1">
            <a:hlinkClick r:id="rId2"/>
            <a:extLst>
              <a:ext uri="{FF2B5EF4-FFF2-40B4-BE49-F238E27FC236}">
                <a16:creationId xmlns:a16="http://schemas.microsoft.com/office/drawing/2014/main" id="{E6327C9D-18E7-7F15-DA01-C4DBDD2C127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276224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0F46A576-562F-4BCF-8206-CF93341F51F5}"/>
              </a:ext>
            </a:extLst>
          </p:cNvPr>
          <p:cNvSpPr/>
          <p:nvPr userDrawn="1"/>
        </p:nvSpPr>
        <p:spPr>
          <a:xfrm>
            <a:off x="9958252" y="0"/>
            <a:ext cx="223374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2" name="Rectangle 4">
            <a:extLst>
              <a:ext uri="{FF2B5EF4-FFF2-40B4-BE49-F238E27FC236}">
                <a16:creationId xmlns:a16="http://schemas.microsoft.com/office/drawing/2014/main" id="{B888C803-B95C-4F00-8E8C-312E162EB5AA}"/>
              </a:ext>
            </a:extLst>
          </p:cNvPr>
          <p:cNvSpPr/>
          <p:nvPr userDrawn="1"/>
        </p:nvSpPr>
        <p:spPr>
          <a:xfrm rot="5400000">
            <a:off x="8624298" y="3290298"/>
            <a:ext cx="6858000"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Marcador de posición de imagen 15">
            <a:extLst>
              <a:ext uri="{FF2B5EF4-FFF2-40B4-BE49-F238E27FC236}">
                <a16:creationId xmlns:a16="http://schemas.microsoft.com/office/drawing/2014/main" id="{82023191-4779-4923-8DC3-0BAAA67ADEBC}"/>
              </a:ext>
            </a:extLst>
          </p:cNvPr>
          <p:cNvSpPr>
            <a:spLocks noGrp="1"/>
          </p:cNvSpPr>
          <p:nvPr>
            <p:ph type="pic" sz="quarter" idx="13"/>
          </p:nvPr>
        </p:nvSpPr>
        <p:spPr>
          <a:xfrm>
            <a:off x="6565900" y="277405"/>
            <a:ext cx="5348696" cy="6580596"/>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7" name="Slide Number Placeholder 6"/>
          <p:cNvSpPr>
            <a:spLocks noGrp="1"/>
          </p:cNvSpPr>
          <p:nvPr>
            <p:ph type="sldNum" sz="quarter" idx="12"/>
          </p:nvPr>
        </p:nvSpPr>
        <p:spPr>
          <a:xfrm>
            <a:off x="146780" y="175690"/>
            <a:ext cx="422854" cy="365125"/>
          </a:xfrm>
        </p:spPr>
        <p:txBody>
          <a:bodyPr/>
          <a:lstStyle>
            <a:lvl1pPr algn="l">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0" name="Straight Connector 9">
            <a:extLst>
              <a:ext uri="{FF2B5EF4-FFF2-40B4-BE49-F238E27FC236}">
                <a16:creationId xmlns:a16="http://schemas.microsoft.com/office/drawing/2014/main" id="{01C6B0F7-FA81-4CE7-9E7D-887A25123204}"/>
              </a:ext>
            </a:extLst>
          </p:cNvPr>
          <p:cNvCxnSpPr/>
          <p:nvPr userDrawn="1"/>
        </p:nvCxnSpPr>
        <p:spPr>
          <a:xfrm flipH="1" flipV="1">
            <a:off x="1935256" y="4698486"/>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3" name="Título 16">
            <a:extLst>
              <a:ext uri="{FF2B5EF4-FFF2-40B4-BE49-F238E27FC236}">
                <a16:creationId xmlns:a16="http://schemas.microsoft.com/office/drawing/2014/main" id="{8A652A79-0022-42D6-A911-BF21438D9AC6}"/>
              </a:ext>
            </a:extLst>
          </p:cNvPr>
          <p:cNvSpPr>
            <a:spLocks noGrp="1"/>
          </p:cNvSpPr>
          <p:nvPr>
            <p:ph type="title" hasCustomPrompt="1"/>
          </p:nvPr>
        </p:nvSpPr>
        <p:spPr>
          <a:xfrm>
            <a:off x="1310481" y="1597689"/>
            <a:ext cx="5100550" cy="724320"/>
          </a:xfrm>
        </p:spPr>
        <p:txBody>
          <a:bodyPr>
            <a:normAutofit/>
          </a:bodyPr>
          <a:lstStyle>
            <a:lvl1pPr>
              <a:defRPr sz="4000">
                <a:latin typeface="Calibri" panose="020F0502020204030204" pitchFamily="34" charset="0"/>
                <a:cs typeface="Calibri" panose="020F0502020204030204" pitchFamily="34" charset="0"/>
              </a:defRPr>
            </a:lvl1pPr>
          </a:lstStyle>
          <a:p>
            <a:r>
              <a:rPr lang="es-ES"/>
              <a:t>DOLOR SIT</a:t>
            </a:r>
          </a:p>
        </p:txBody>
      </p:sp>
      <p:sp>
        <p:nvSpPr>
          <p:cNvPr id="14" name="Marcador de texto 17">
            <a:extLst>
              <a:ext uri="{FF2B5EF4-FFF2-40B4-BE49-F238E27FC236}">
                <a16:creationId xmlns:a16="http://schemas.microsoft.com/office/drawing/2014/main" id="{26EB1A5A-66A1-4C4C-9BDA-06A0673B297F}"/>
              </a:ext>
            </a:extLst>
          </p:cNvPr>
          <p:cNvSpPr>
            <a:spLocks noGrp="1"/>
          </p:cNvSpPr>
          <p:nvPr>
            <p:ph type="body" sz="quarter" idx="14" hasCustomPrompt="1"/>
          </p:nvPr>
        </p:nvSpPr>
        <p:spPr>
          <a:xfrm>
            <a:off x="1853202" y="2549102"/>
            <a:ext cx="3787002" cy="1985064"/>
          </a:xfrm>
        </p:spPr>
        <p:txBody>
          <a:bodyPr>
            <a:normAutofit/>
          </a:bodyPr>
          <a:lstStyle>
            <a:lvl1pPr marL="0" indent="0" algn="just"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15" name="Marcador de texto 17">
            <a:extLst>
              <a:ext uri="{FF2B5EF4-FFF2-40B4-BE49-F238E27FC236}">
                <a16:creationId xmlns:a16="http://schemas.microsoft.com/office/drawing/2014/main" id="{66388059-6E53-4FD7-81F5-EEC357B48057}"/>
              </a:ext>
            </a:extLst>
          </p:cNvPr>
          <p:cNvSpPr>
            <a:spLocks noGrp="1"/>
          </p:cNvSpPr>
          <p:nvPr>
            <p:ph type="body" sz="quarter" idx="15" hasCustomPrompt="1"/>
          </p:nvPr>
        </p:nvSpPr>
        <p:spPr>
          <a:xfrm>
            <a:off x="1312670" y="845804"/>
            <a:ext cx="4514286" cy="892560"/>
          </a:xfrm>
        </p:spPr>
        <p:txBody>
          <a:bodyPr>
            <a:normAutofit/>
          </a:bodyPr>
          <a:lstStyle>
            <a:lvl1pPr marL="0" indent="0" algn="just" defTabSz="914400" rtl="0" eaLnBrk="1" latinLnBrk="0" hangingPunct="1">
              <a:lnSpc>
                <a:spcPct val="150000"/>
              </a:lnSpc>
              <a:buNone/>
              <a:defRPr lang="es-ES" sz="40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LOREM IPSUM</a:t>
            </a:r>
          </a:p>
        </p:txBody>
      </p:sp>
      <p:pic>
        <p:nvPicPr>
          <p:cNvPr id="2" name="Imagen 1">
            <a:hlinkClick r:id="rId2"/>
            <a:extLst>
              <a:ext uri="{FF2B5EF4-FFF2-40B4-BE49-F238E27FC236}">
                <a16:creationId xmlns:a16="http://schemas.microsoft.com/office/drawing/2014/main" id="{F67E9D75-108D-03AE-A0D6-EC483BE45D0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876" y="6098935"/>
            <a:ext cx="1874520" cy="411480"/>
          </a:xfrm>
          <a:prstGeom prst="rect">
            <a:avLst/>
          </a:prstGeom>
          <a:noFill/>
          <a:ln>
            <a:noFill/>
          </a:ln>
        </p:spPr>
      </p:pic>
    </p:spTree>
    <p:extLst>
      <p:ext uri="{BB962C8B-B14F-4D97-AF65-F5344CB8AC3E}">
        <p14:creationId xmlns:p14="http://schemas.microsoft.com/office/powerpoint/2010/main" val="260584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4">
            <a:extLst>
              <a:ext uri="{FF2B5EF4-FFF2-40B4-BE49-F238E27FC236}">
                <a16:creationId xmlns:a16="http://schemas.microsoft.com/office/drawing/2014/main" id="{0E905362-26BB-4AAB-9279-F5164499B794}"/>
              </a:ext>
            </a:extLst>
          </p:cNvPr>
          <p:cNvSpPr/>
          <p:nvPr userDrawn="1"/>
        </p:nvSpPr>
        <p:spPr>
          <a:xfrm rot="10800000">
            <a:off x="277403" y="-514"/>
            <a:ext cx="5631635"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1" name="Rectangle 4">
            <a:extLst>
              <a:ext uri="{FF2B5EF4-FFF2-40B4-BE49-F238E27FC236}">
                <a16:creationId xmlns:a16="http://schemas.microsoft.com/office/drawing/2014/main" id="{563DE90E-0348-4155-9E09-7D7E1112D1D9}"/>
              </a:ext>
            </a:extLst>
          </p:cNvPr>
          <p:cNvSpPr/>
          <p:nvPr userDrawn="1"/>
        </p:nvSpPr>
        <p:spPr>
          <a:xfrm rot="5400000">
            <a:off x="-1415371" y="1415371"/>
            <a:ext cx="3108146"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9" name="Marcador de texto 17">
            <a:extLst>
              <a:ext uri="{FF2B5EF4-FFF2-40B4-BE49-F238E27FC236}">
                <a16:creationId xmlns:a16="http://schemas.microsoft.com/office/drawing/2014/main" id="{13CBF88A-7CD8-4DC2-BA6D-D9F8B9BAFF7C}"/>
              </a:ext>
            </a:extLst>
          </p:cNvPr>
          <p:cNvSpPr>
            <a:spLocks noGrp="1"/>
          </p:cNvSpPr>
          <p:nvPr>
            <p:ph type="body" sz="quarter" idx="14" hasCustomPrompt="1"/>
          </p:nvPr>
        </p:nvSpPr>
        <p:spPr>
          <a:xfrm>
            <a:off x="1933238" y="3905250"/>
            <a:ext cx="4569117" cy="1657698"/>
          </a:xfrm>
        </p:spPr>
        <p:txBody>
          <a:bodyPr>
            <a:normAutofit/>
          </a:bodyPr>
          <a:lstStyle>
            <a:lvl1pPr marL="0" indent="0" algn="r"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17" name="Marcador de posición de imagen 15">
            <a:extLst>
              <a:ext uri="{FF2B5EF4-FFF2-40B4-BE49-F238E27FC236}">
                <a16:creationId xmlns:a16="http://schemas.microsoft.com/office/drawing/2014/main" id="{1912CE27-919D-4F56-B033-EAA2F194CAF5}"/>
              </a:ext>
            </a:extLst>
          </p:cNvPr>
          <p:cNvSpPr>
            <a:spLocks noGrp="1"/>
          </p:cNvSpPr>
          <p:nvPr>
            <p:ph type="pic" sz="quarter" idx="13"/>
          </p:nvPr>
        </p:nvSpPr>
        <p:spPr>
          <a:xfrm>
            <a:off x="277404" y="276891"/>
            <a:ext cx="7295464" cy="2831255"/>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9" name="Slide Number Placeholder 8"/>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2" name="Straight Connector 7">
            <a:extLst>
              <a:ext uri="{FF2B5EF4-FFF2-40B4-BE49-F238E27FC236}">
                <a16:creationId xmlns:a16="http://schemas.microsoft.com/office/drawing/2014/main" id="{82325EA3-EFE1-498F-A0EB-425C63BB8244}"/>
              </a:ext>
            </a:extLst>
          </p:cNvPr>
          <p:cNvCxnSpPr/>
          <p:nvPr userDrawn="1"/>
        </p:nvCxnSpPr>
        <p:spPr>
          <a:xfrm flipH="1" flipV="1">
            <a:off x="5909039" y="5697024"/>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8" name="Título 16">
            <a:extLst>
              <a:ext uri="{FF2B5EF4-FFF2-40B4-BE49-F238E27FC236}">
                <a16:creationId xmlns:a16="http://schemas.microsoft.com/office/drawing/2014/main" id="{3F867BB2-7511-487D-ACAD-B3CC6B5231FE}"/>
              </a:ext>
            </a:extLst>
          </p:cNvPr>
          <p:cNvSpPr>
            <a:spLocks noGrp="1"/>
          </p:cNvSpPr>
          <p:nvPr>
            <p:ph type="title" hasCustomPrompt="1"/>
          </p:nvPr>
        </p:nvSpPr>
        <p:spPr>
          <a:xfrm>
            <a:off x="7728495" y="4518656"/>
            <a:ext cx="3392378" cy="724320"/>
          </a:xfrm>
        </p:spPr>
        <p:txBody>
          <a:bodyPr>
            <a:normAutofit/>
          </a:bodyPr>
          <a:lstStyle>
            <a:lvl1pPr algn="r">
              <a:defRPr sz="4000">
                <a:latin typeface="Calibri" panose="020F0502020204030204" pitchFamily="34" charset="0"/>
                <a:cs typeface="Calibri" panose="020F0502020204030204" pitchFamily="34" charset="0"/>
              </a:defRPr>
            </a:lvl1pPr>
          </a:lstStyle>
          <a:p>
            <a:r>
              <a:rPr lang="es-ES"/>
              <a:t>AMET</a:t>
            </a:r>
          </a:p>
        </p:txBody>
      </p:sp>
      <p:sp>
        <p:nvSpPr>
          <p:cNvPr id="20" name="Marcador de texto 17">
            <a:extLst>
              <a:ext uri="{FF2B5EF4-FFF2-40B4-BE49-F238E27FC236}">
                <a16:creationId xmlns:a16="http://schemas.microsoft.com/office/drawing/2014/main" id="{45CF1F9F-D5B9-4A74-8E6F-5F988EB27DF2}"/>
              </a:ext>
            </a:extLst>
          </p:cNvPr>
          <p:cNvSpPr>
            <a:spLocks noGrp="1"/>
          </p:cNvSpPr>
          <p:nvPr>
            <p:ph type="body" sz="quarter" idx="15" hasCustomPrompt="1"/>
          </p:nvPr>
        </p:nvSpPr>
        <p:spPr>
          <a:xfrm>
            <a:off x="7728495" y="3756722"/>
            <a:ext cx="3392378" cy="892560"/>
          </a:xfrm>
        </p:spPr>
        <p:txBody>
          <a:bodyPr>
            <a:normAutofit/>
          </a:bodyPr>
          <a:lstStyle>
            <a:lvl1pPr marL="0" indent="0" algn="r" defTabSz="914400" rtl="0" eaLnBrk="1" latinLnBrk="0" hangingPunct="1">
              <a:lnSpc>
                <a:spcPct val="150000"/>
              </a:lnSpc>
              <a:buNone/>
              <a:defRPr lang="es-ES" sz="40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DOLOR SIT</a:t>
            </a:r>
          </a:p>
        </p:txBody>
      </p:sp>
      <p:pic>
        <p:nvPicPr>
          <p:cNvPr id="2" name="Imagen 1">
            <a:hlinkClick r:id="rId2"/>
            <a:extLst>
              <a:ext uri="{FF2B5EF4-FFF2-40B4-BE49-F238E27FC236}">
                <a16:creationId xmlns:a16="http://schemas.microsoft.com/office/drawing/2014/main" id="{DAFC9582-B1F8-D9A0-20B0-29F2745F47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876" y="6098935"/>
            <a:ext cx="1874520" cy="411480"/>
          </a:xfrm>
          <a:prstGeom prst="rect">
            <a:avLst/>
          </a:prstGeom>
          <a:noFill/>
          <a:ln>
            <a:noFill/>
          </a:ln>
        </p:spPr>
      </p:pic>
    </p:spTree>
    <p:extLst>
      <p:ext uri="{BB962C8B-B14F-4D97-AF65-F5344CB8AC3E}">
        <p14:creationId xmlns:p14="http://schemas.microsoft.com/office/powerpoint/2010/main" val="108760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ítulo 16">
            <a:extLst>
              <a:ext uri="{FF2B5EF4-FFF2-40B4-BE49-F238E27FC236}">
                <a16:creationId xmlns:a16="http://schemas.microsoft.com/office/drawing/2014/main" id="{685D50EA-ADCD-4DCF-A600-691A1DF50DB3}"/>
              </a:ext>
            </a:extLst>
          </p:cNvPr>
          <p:cNvSpPr>
            <a:spLocks noGrp="1"/>
          </p:cNvSpPr>
          <p:nvPr>
            <p:ph type="title" hasCustomPrompt="1"/>
          </p:nvPr>
        </p:nvSpPr>
        <p:spPr>
          <a:xfrm>
            <a:off x="6463645" y="1697839"/>
            <a:ext cx="3937653" cy="724320"/>
          </a:xfrm>
        </p:spPr>
        <p:txBody>
          <a:bodyPr>
            <a:normAutofit/>
          </a:bodyPr>
          <a:lstStyle>
            <a:lvl1pPr algn="l">
              <a:defRPr sz="4000">
                <a:latin typeface="Calibri" panose="020F0502020204030204" pitchFamily="34" charset="0"/>
                <a:cs typeface="Calibri" panose="020F0502020204030204" pitchFamily="34" charset="0"/>
              </a:defRPr>
            </a:lvl1pPr>
          </a:lstStyle>
          <a:p>
            <a:r>
              <a:rPr lang="es-ES"/>
              <a:t>LOREM IPSUM</a:t>
            </a:r>
          </a:p>
        </p:txBody>
      </p:sp>
      <p:sp>
        <p:nvSpPr>
          <p:cNvPr id="13" name="Rectangle 4">
            <a:extLst>
              <a:ext uri="{FF2B5EF4-FFF2-40B4-BE49-F238E27FC236}">
                <a16:creationId xmlns:a16="http://schemas.microsoft.com/office/drawing/2014/main" id="{C39C05A3-F50A-47EA-B683-AE74368C7755}"/>
              </a:ext>
            </a:extLst>
          </p:cNvPr>
          <p:cNvSpPr/>
          <p:nvPr userDrawn="1"/>
        </p:nvSpPr>
        <p:spPr>
          <a:xfrm rot="5400000">
            <a:off x="-2251953" y="4194065"/>
            <a:ext cx="4915888" cy="411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4">
            <a:extLst>
              <a:ext uri="{FF2B5EF4-FFF2-40B4-BE49-F238E27FC236}">
                <a16:creationId xmlns:a16="http://schemas.microsoft.com/office/drawing/2014/main" id="{4BA3A8D9-7F74-4CA1-B3FC-7A4EB5005B43}"/>
              </a:ext>
            </a:extLst>
          </p:cNvPr>
          <p:cNvSpPr/>
          <p:nvPr userDrawn="1"/>
        </p:nvSpPr>
        <p:spPr>
          <a:xfrm rot="10800000">
            <a:off x="0" y="6440993"/>
            <a:ext cx="4586514" cy="423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5" name="Marcador de posición de imagen 15">
            <a:extLst>
              <a:ext uri="{FF2B5EF4-FFF2-40B4-BE49-F238E27FC236}">
                <a16:creationId xmlns:a16="http://schemas.microsoft.com/office/drawing/2014/main" id="{65A6F396-AD60-4DAB-A498-F6AD10B15AB0}"/>
              </a:ext>
            </a:extLst>
          </p:cNvPr>
          <p:cNvSpPr>
            <a:spLocks noGrp="1"/>
          </p:cNvSpPr>
          <p:nvPr>
            <p:ph type="pic" sz="quarter" idx="13"/>
          </p:nvPr>
        </p:nvSpPr>
        <p:spPr>
          <a:xfrm>
            <a:off x="277404" y="276891"/>
            <a:ext cx="4309110" cy="6303704"/>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5" name="Slide Number Placeholder 4"/>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8" name="Rectangle 10">
            <a:extLst>
              <a:ext uri="{FF2B5EF4-FFF2-40B4-BE49-F238E27FC236}">
                <a16:creationId xmlns:a16="http://schemas.microsoft.com/office/drawing/2014/main" id="{199C2C7D-B6AD-485A-B557-A6DF3DED98D1}"/>
              </a:ext>
            </a:extLst>
          </p:cNvPr>
          <p:cNvSpPr/>
          <p:nvPr userDrawn="1"/>
        </p:nvSpPr>
        <p:spPr>
          <a:xfrm>
            <a:off x="6463646" y="3216071"/>
            <a:ext cx="4318653" cy="190195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8" name="Marcador de texto 17">
            <a:extLst>
              <a:ext uri="{FF2B5EF4-FFF2-40B4-BE49-F238E27FC236}">
                <a16:creationId xmlns:a16="http://schemas.microsoft.com/office/drawing/2014/main" id="{11BFA608-55F7-446C-94DB-D44FD1FE57D5}"/>
              </a:ext>
            </a:extLst>
          </p:cNvPr>
          <p:cNvSpPr>
            <a:spLocks noGrp="1"/>
          </p:cNvSpPr>
          <p:nvPr>
            <p:ph type="body" sz="quarter" idx="14" hasCustomPrompt="1"/>
          </p:nvPr>
        </p:nvSpPr>
        <p:spPr>
          <a:xfrm>
            <a:off x="6463646" y="2393846"/>
            <a:ext cx="3112434" cy="369332"/>
          </a:xfrm>
          <a:solidFill>
            <a:srgbClr val="F2F2F2"/>
          </a:solidFill>
        </p:spPr>
        <p:txBody>
          <a:bodyPr wrap="square" anchor="ctr" anchorCtr="0">
            <a:spAutoFit/>
          </a:bodyPr>
          <a:lstStyle>
            <a:lvl1pPr marL="0" indent="0" algn="l" defTabSz="914400" rtl="0" eaLnBrk="1" latinLnBrk="0" hangingPunct="1">
              <a:lnSpc>
                <a:spcPct val="100000"/>
              </a:lnSpc>
              <a:buNone/>
              <a:defRPr lang="es-ES" sz="18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endParaRPr lang="es-ES"/>
          </a:p>
        </p:txBody>
      </p:sp>
      <p:sp>
        <p:nvSpPr>
          <p:cNvPr id="19" name="Marcador de texto 17">
            <a:extLst>
              <a:ext uri="{FF2B5EF4-FFF2-40B4-BE49-F238E27FC236}">
                <a16:creationId xmlns:a16="http://schemas.microsoft.com/office/drawing/2014/main" id="{573920DD-3055-4A16-83AD-25128FAB0C92}"/>
              </a:ext>
            </a:extLst>
          </p:cNvPr>
          <p:cNvSpPr>
            <a:spLocks noGrp="1"/>
          </p:cNvSpPr>
          <p:nvPr>
            <p:ph type="body" sz="quarter" idx="15" hasCustomPrompt="1"/>
          </p:nvPr>
        </p:nvSpPr>
        <p:spPr>
          <a:xfrm>
            <a:off x="6842136" y="3457234"/>
            <a:ext cx="3553315" cy="276999"/>
          </a:xfrm>
        </p:spPr>
        <p:txBody>
          <a:bodyPr>
            <a:noAutofit/>
          </a:bodyPr>
          <a:lstStyle>
            <a:lvl1pPr marL="0" indent="0" algn="just" defTabSz="914400" rtl="0" eaLnBrk="1" latinLnBrk="0" hangingPunct="1">
              <a:lnSpc>
                <a:spcPct val="150000"/>
              </a:lnSpc>
              <a:buNone/>
              <a:defRPr lang="es-ES" sz="1200"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LOREM IPSUM DOLOR SIT</a:t>
            </a:r>
          </a:p>
        </p:txBody>
      </p:sp>
      <p:sp>
        <p:nvSpPr>
          <p:cNvPr id="20" name="Marcador de texto 17">
            <a:extLst>
              <a:ext uri="{FF2B5EF4-FFF2-40B4-BE49-F238E27FC236}">
                <a16:creationId xmlns:a16="http://schemas.microsoft.com/office/drawing/2014/main" id="{C76ACEC8-558D-4618-BFEC-1B2E1238471B}"/>
              </a:ext>
            </a:extLst>
          </p:cNvPr>
          <p:cNvSpPr>
            <a:spLocks noGrp="1"/>
          </p:cNvSpPr>
          <p:nvPr>
            <p:ph type="body" sz="quarter" idx="16" hasCustomPrompt="1"/>
          </p:nvPr>
        </p:nvSpPr>
        <p:spPr>
          <a:xfrm>
            <a:off x="6842137" y="3826645"/>
            <a:ext cx="3553314" cy="1046806"/>
          </a:xfrm>
        </p:spPr>
        <p:txBody>
          <a:bodyPr>
            <a:noAutofit/>
          </a:bodyPr>
          <a:lstStyle>
            <a:lvl1pPr marL="0" indent="0" algn="just" defTabSz="914400" rtl="0" eaLnBrk="1" latinLnBrk="0" hangingPunct="1">
              <a:lnSpc>
                <a:spcPct val="150000"/>
              </a:lnSpc>
              <a:buNone/>
              <a:defRPr lang="es-ES" sz="900" i="0" kern="1200" dirty="0" smtClean="0">
                <a:solidFill>
                  <a:schemeClr val="bg1"/>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endParaRPr lang="es-ES"/>
          </a:p>
        </p:txBody>
      </p:sp>
      <p:pic>
        <p:nvPicPr>
          <p:cNvPr id="2" name="Imagen 1">
            <a:hlinkClick r:id="rId2"/>
            <a:extLst>
              <a:ext uri="{FF2B5EF4-FFF2-40B4-BE49-F238E27FC236}">
                <a16:creationId xmlns:a16="http://schemas.microsoft.com/office/drawing/2014/main" id="{626456D1-DE4C-CFEF-2F4F-27A78FCB4CC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2385145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5" name="Grupo 24">
            <a:extLst>
              <a:ext uri="{FF2B5EF4-FFF2-40B4-BE49-F238E27FC236}">
                <a16:creationId xmlns:a16="http://schemas.microsoft.com/office/drawing/2014/main" id="{E4CE7D75-ACFC-4528-9572-86AC6BAE10F2}"/>
              </a:ext>
            </a:extLst>
          </p:cNvPr>
          <p:cNvGrpSpPr/>
          <p:nvPr userDrawn="1"/>
        </p:nvGrpSpPr>
        <p:grpSpPr>
          <a:xfrm>
            <a:off x="923925" y="1980341"/>
            <a:ext cx="3028950" cy="3924300"/>
            <a:chOff x="923925" y="1980341"/>
            <a:chExt cx="3028950" cy="3924300"/>
          </a:xfrm>
        </p:grpSpPr>
        <p:sp>
          <p:nvSpPr>
            <p:cNvPr id="7" name="Rectangle 1">
              <a:extLst>
                <a:ext uri="{FF2B5EF4-FFF2-40B4-BE49-F238E27FC236}">
                  <a16:creationId xmlns:a16="http://schemas.microsoft.com/office/drawing/2014/main" id="{A14DABA1-E077-48CF-8967-F1EC7D4F5ECE}"/>
                </a:ext>
              </a:extLst>
            </p:cNvPr>
            <p:cNvSpPr/>
            <p:nvPr userDrawn="1"/>
          </p:nvSpPr>
          <p:spPr>
            <a:xfrm>
              <a:off x="923925" y="1980341"/>
              <a:ext cx="302895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63A8DC72-8953-41A2-B6E1-84C96FF76513}"/>
                </a:ext>
              </a:extLst>
            </p:cNvPr>
            <p:cNvSpPr/>
            <p:nvPr userDrawn="1"/>
          </p:nvSpPr>
          <p:spPr>
            <a:xfrm>
              <a:off x="923925" y="1980341"/>
              <a:ext cx="3028950" cy="796070"/>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3" name="Grupo 22">
            <a:extLst>
              <a:ext uri="{FF2B5EF4-FFF2-40B4-BE49-F238E27FC236}">
                <a16:creationId xmlns:a16="http://schemas.microsoft.com/office/drawing/2014/main" id="{78723651-BCC3-4F8B-A906-E2C427E036DA}"/>
              </a:ext>
            </a:extLst>
          </p:cNvPr>
          <p:cNvGrpSpPr/>
          <p:nvPr userDrawn="1"/>
        </p:nvGrpSpPr>
        <p:grpSpPr>
          <a:xfrm>
            <a:off x="4581525" y="1980341"/>
            <a:ext cx="3028950" cy="3924300"/>
            <a:chOff x="4581525" y="1980341"/>
            <a:chExt cx="3028950" cy="392430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8239122" y="1980341"/>
            <a:ext cx="3028953" cy="3924300"/>
            <a:chOff x="8239122" y="1980341"/>
            <a:chExt cx="3028953" cy="392430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2" name="Título 16">
            <a:extLst>
              <a:ext uri="{FF2B5EF4-FFF2-40B4-BE49-F238E27FC236}">
                <a16:creationId xmlns:a16="http://schemas.microsoft.com/office/drawing/2014/main" id="{5618E84B-8234-489A-B0CF-7B4A7C3A9295}"/>
              </a:ext>
            </a:extLst>
          </p:cNvPr>
          <p:cNvSpPr>
            <a:spLocks noGrp="1"/>
          </p:cNvSpPr>
          <p:nvPr>
            <p:ph type="title" hasCustomPrompt="1"/>
          </p:nvPr>
        </p:nvSpPr>
        <p:spPr>
          <a:xfrm>
            <a:off x="3938826" y="932345"/>
            <a:ext cx="431434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26" name="Marcador de texto 17">
            <a:extLst>
              <a:ext uri="{FF2B5EF4-FFF2-40B4-BE49-F238E27FC236}">
                <a16:creationId xmlns:a16="http://schemas.microsoft.com/office/drawing/2014/main" id="{A4E0F892-DE41-430F-97EE-266FFDA34570}"/>
              </a:ext>
            </a:extLst>
          </p:cNvPr>
          <p:cNvSpPr>
            <a:spLocks noGrp="1"/>
          </p:cNvSpPr>
          <p:nvPr>
            <p:ph type="body" sz="quarter" idx="15" hasCustomPrompt="1"/>
          </p:nvPr>
        </p:nvSpPr>
        <p:spPr>
          <a:xfrm>
            <a:off x="1266969" y="1943998"/>
            <a:ext cx="2342856" cy="667711"/>
          </a:xfrm>
        </p:spPr>
        <p:txBody>
          <a:bodyPr>
            <a:noAutofit/>
          </a:bodyPr>
          <a:lstStyle>
            <a:lvl1pPr marL="0" indent="0" algn="l" defTabSz="914400" rtl="0" eaLnBrk="1" latinLnBrk="0" hangingPunct="1">
              <a:lnSpc>
                <a:spcPct val="150000"/>
              </a:lnSpc>
              <a:buNone/>
              <a:defRPr lang="es-ES" sz="32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LOREM</a:t>
            </a: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4924571" y="1943998"/>
            <a:ext cx="2342856" cy="667711"/>
          </a:xfrm>
        </p:spPr>
        <p:txBody>
          <a:bodyPr>
            <a:noAutofit/>
          </a:bodyPr>
          <a:lstStyle>
            <a:lvl1pPr marL="0" indent="0" algn="l" defTabSz="914400" rtl="0" eaLnBrk="1" latinLnBrk="0" hangingPunct="1">
              <a:lnSpc>
                <a:spcPct val="150000"/>
              </a:lnSpc>
              <a:buNone/>
              <a:defRPr lang="es-ES" sz="32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IPSUM</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8584644" y="1943998"/>
            <a:ext cx="2342856" cy="667711"/>
          </a:xfrm>
        </p:spPr>
        <p:txBody>
          <a:bodyPr>
            <a:noAutofit/>
          </a:bodyPr>
          <a:lstStyle>
            <a:lvl1pPr marL="0" indent="0" algn="l" defTabSz="914400" rtl="0" eaLnBrk="1" latinLnBrk="0" hangingPunct="1">
              <a:lnSpc>
                <a:spcPct val="150000"/>
              </a:lnSpc>
              <a:buNone/>
              <a:defRPr lang="es-ES" sz="32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AMET</a:t>
            </a:r>
          </a:p>
        </p:txBody>
      </p:sp>
      <p:sp>
        <p:nvSpPr>
          <p:cNvPr id="29" name="Marcador de texto 17">
            <a:extLst>
              <a:ext uri="{FF2B5EF4-FFF2-40B4-BE49-F238E27FC236}">
                <a16:creationId xmlns:a16="http://schemas.microsoft.com/office/drawing/2014/main" id="{2D207FF8-5FF7-427D-9805-BC3A5C06FA4C}"/>
              </a:ext>
            </a:extLst>
          </p:cNvPr>
          <p:cNvSpPr>
            <a:spLocks noGrp="1"/>
          </p:cNvSpPr>
          <p:nvPr>
            <p:ph type="body" sz="quarter" idx="14" hasCustomPrompt="1"/>
          </p:nvPr>
        </p:nvSpPr>
        <p:spPr>
          <a:xfrm>
            <a:off x="1266969" y="3064023"/>
            <a:ext cx="2342856" cy="2553005"/>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4924571" y="3064023"/>
            <a:ext cx="2342856" cy="2553005"/>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8584644" y="3064023"/>
            <a:ext cx="2342856" cy="2553005"/>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pic>
        <p:nvPicPr>
          <p:cNvPr id="2" name="Imagen 1">
            <a:hlinkClick r:id="rId2"/>
            <a:extLst>
              <a:ext uri="{FF2B5EF4-FFF2-40B4-BE49-F238E27FC236}">
                <a16:creationId xmlns:a16="http://schemas.microsoft.com/office/drawing/2014/main" id="{FB12D853-7940-038D-5E4A-34ADD512BF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271391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4" name="Marcador de texto 17">
            <a:extLst>
              <a:ext uri="{FF2B5EF4-FFF2-40B4-BE49-F238E27FC236}">
                <a16:creationId xmlns:a16="http://schemas.microsoft.com/office/drawing/2014/main" id="{7466F8AA-E9E7-4963-A371-0E58E807971B}"/>
              </a:ext>
            </a:extLst>
          </p:cNvPr>
          <p:cNvSpPr>
            <a:spLocks noGrp="1"/>
          </p:cNvSpPr>
          <p:nvPr>
            <p:ph type="body" sz="quarter" idx="14" hasCustomPrompt="1"/>
          </p:nvPr>
        </p:nvSpPr>
        <p:spPr>
          <a:xfrm>
            <a:off x="1702478" y="4000202"/>
            <a:ext cx="3787002" cy="1817794"/>
          </a:xfrm>
        </p:spPr>
        <p:txBody>
          <a:bodyPr>
            <a:normAutofit/>
          </a:bodyPr>
          <a:lstStyle>
            <a:lvl1pPr marL="0" indent="0" algn="just"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10" name="Rectangle 4">
            <a:extLst>
              <a:ext uri="{FF2B5EF4-FFF2-40B4-BE49-F238E27FC236}">
                <a16:creationId xmlns:a16="http://schemas.microsoft.com/office/drawing/2014/main" id="{503EB98A-55C5-47D3-A4DC-D4165E3953C4}"/>
              </a:ext>
            </a:extLst>
          </p:cNvPr>
          <p:cNvSpPr/>
          <p:nvPr userDrawn="1"/>
        </p:nvSpPr>
        <p:spPr>
          <a:xfrm rot="5400000">
            <a:off x="9435680" y="3410513"/>
            <a:ext cx="4974620" cy="55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1" name="Rectangle 4">
            <a:extLst>
              <a:ext uri="{FF2B5EF4-FFF2-40B4-BE49-F238E27FC236}">
                <a16:creationId xmlns:a16="http://schemas.microsoft.com/office/drawing/2014/main" id="{546A07C8-33ED-44E5-9DA0-E86794B521DA}"/>
              </a:ext>
            </a:extLst>
          </p:cNvPr>
          <p:cNvSpPr/>
          <p:nvPr userDrawn="1"/>
        </p:nvSpPr>
        <p:spPr>
          <a:xfrm rot="10800000">
            <a:off x="9589062" y="5657847"/>
            <a:ext cx="2448204" cy="5169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2" name="Marcador de posición de imagen 15">
            <a:extLst>
              <a:ext uri="{FF2B5EF4-FFF2-40B4-BE49-F238E27FC236}">
                <a16:creationId xmlns:a16="http://schemas.microsoft.com/office/drawing/2014/main" id="{DA30F9F0-C21E-4468-B76B-791F324F4162}"/>
              </a:ext>
            </a:extLst>
          </p:cNvPr>
          <p:cNvSpPr>
            <a:spLocks noGrp="1"/>
          </p:cNvSpPr>
          <p:nvPr>
            <p:ph type="pic" sz="quarter" idx="13"/>
          </p:nvPr>
        </p:nvSpPr>
        <p:spPr>
          <a:xfrm>
            <a:off x="7404351" y="1200150"/>
            <a:ext cx="4518184" cy="4697214"/>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13" name="Título 16">
            <a:extLst>
              <a:ext uri="{FF2B5EF4-FFF2-40B4-BE49-F238E27FC236}">
                <a16:creationId xmlns:a16="http://schemas.microsoft.com/office/drawing/2014/main" id="{6B4FC618-8BA6-4D17-82D0-C197A8D6323E}"/>
              </a:ext>
            </a:extLst>
          </p:cNvPr>
          <p:cNvSpPr>
            <a:spLocks noGrp="1"/>
          </p:cNvSpPr>
          <p:nvPr>
            <p:ph type="title" hasCustomPrompt="1"/>
          </p:nvPr>
        </p:nvSpPr>
        <p:spPr>
          <a:xfrm>
            <a:off x="1304831" y="1558127"/>
            <a:ext cx="2770540" cy="1022310"/>
          </a:xfrm>
        </p:spPr>
        <p:txBody>
          <a:bodyPr anchor="t" anchorCtr="0">
            <a:normAutofit/>
          </a:bodyPr>
          <a:lstStyle>
            <a:lvl1pPr algn="l">
              <a:defRPr sz="4000">
                <a:latin typeface="Calibri" panose="020F0502020204030204" pitchFamily="34" charset="0"/>
                <a:cs typeface="Calibri" panose="020F0502020204030204" pitchFamily="34" charset="0"/>
              </a:defRPr>
            </a:lvl1pPr>
          </a:lstStyle>
          <a:p>
            <a:r>
              <a:rPr lang="es-ES"/>
              <a:t>LOREM IPSUM</a:t>
            </a:r>
          </a:p>
        </p:txBody>
      </p:sp>
      <p:sp>
        <p:nvSpPr>
          <p:cNvPr id="15" name="Marcador de texto 17">
            <a:extLst>
              <a:ext uri="{FF2B5EF4-FFF2-40B4-BE49-F238E27FC236}">
                <a16:creationId xmlns:a16="http://schemas.microsoft.com/office/drawing/2014/main" id="{78846882-817D-45C5-8AF0-18D9C18703E2}"/>
              </a:ext>
            </a:extLst>
          </p:cNvPr>
          <p:cNvSpPr>
            <a:spLocks noGrp="1"/>
          </p:cNvSpPr>
          <p:nvPr>
            <p:ph type="body" sz="quarter" idx="15" hasCustomPrompt="1"/>
          </p:nvPr>
        </p:nvSpPr>
        <p:spPr>
          <a:xfrm>
            <a:off x="1294783" y="2857129"/>
            <a:ext cx="2362817" cy="654624"/>
          </a:xfrm>
        </p:spPr>
        <p:txBody>
          <a:bodyPr>
            <a:normAutofit/>
          </a:bodyPr>
          <a:lstStyle>
            <a:lvl1pPr marL="0" indent="0" algn="l" defTabSz="914400" rtl="0" eaLnBrk="1" latinLnBrk="0" hangingPunct="1">
              <a:lnSpc>
                <a:spcPct val="100000"/>
              </a:lnSpc>
              <a:buNone/>
              <a:defRPr lang="es-ES" sz="1800" i="1"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DOLOR SIT AMET LACUS NULLA AC</a:t>
            </a:r>
          </a:p>
        </p:txBody>
      </p:sp>
      <p:sp>
        <p:nvSpPr>
          <p:cNvPr id="19" name="Slide Number Placeholder 3">
            <a:extLst>
              <a:ext uri="{FF2B5EF4-FFF2-40B4-BE49-F238E27FC236}">
                <a16:creationId xmlns:a16="http://schemas.microsoft.com/office/drawing/2014/main" id="{75182AFD-7BF1-4321-B5DB-24D6ED45CDA5}"/>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7D896A2A-FF7F-0689-8DB4-927D5A96355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4139701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2" name="Rectangle 4">
            <a:extLst>
              <a:ext uri="{FF2B5EF4-FFF2-40B4-BE49-F238E27FC236}">
                <a16:creationId xmlns:a16="http://schemas.microsoft.com/office/drawing/2014/main" id="{B66C7027-C043-48E2-9D85-609225748146}"/>
              </a:ext>
            </a:extLst>
          </p:cNvPr>
          <p:cNvSpPr/>
          <p:nvPr userDrawn="1"/>
        </p:nvSpPr>
        <p:spPr>
          <a:xfrm>
            <a:off x="0" y="0"/>
            <a:ext cx="12192000"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3" name="Rectangle 4">
            <a:extLst>
              <a:ext uri="{FF2B5EF4-FFF2-40B4-BE49-F238E27FC236}">
                <a16:creationId xmlns:a16="http://schemas.microsoft.com/office/drawing/2014/main" id="{C63D1600-89BD-48A3-BD99-EB84C39DAA05}"/>
              </a:ext>
            </a:extLst>
          </p:cNvPr>
          <p:cNvSpPr/>
          <p:nvPr userDrawn="1"/>
        </p:nvSpPr>
        <p:spPr>
          <a:xfrm rot="5400000">
            <a:off x="10971772" y="1065771"/>
            <a:ext cx="2163054"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4" name="Rectangle 4">
            <a:extLst>
              <a:ext uri="{FF2B5EF4-FFF2-40B4-BE49-F238E27FC236}">
                <a16:creationId xmlns:a16="http://schemas.microsoft.com/office/drawing/2014/main" id="{EF22C422-8063-44CB-9ECD-99A09A89D192}"/>
              </a:ext>
            </a:extLst>
          </p:cNvPr>
          <p:cNvSpPr/>
          <p:nvPr userDrawn="1"/>
        </p:nvSpPr>
        <p:spPr>
          <a:xfrm rot="5400000">
            <a:off x="-942826" y="1065771"/>
            <a:ext cx="2163054"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Marcador de posición de imagen 15">
            <a:extLst>
              <a:ext uri="{FF2B5EF4-FFF2-40B4-BE49-F238E27FC236}">
                <a16:creationId xmlns:a16="http://schemas.microsoft.com/office/drawing/2014/main" id="{3CEF9889-4E03-4ECF-B1E2-AFB446EC0BB5}"/>
              </a:ext>
            </a:extLst>
          </p:cNvPr>
          <p:cNvSpPr>
            <a:spLocks noGrp="1"/>
          </p:cNvSpPr>
          <p:nvPr>
            <p:ph type="pic" sz="quarter" idx="13"/>
          </p:nvPr>
        </p:nvSpPr>
        <p:spPr>
          <a:xfrm>
            <a:off x="277400" y="281280"/>
            <a:ext cx="11637193" cy="242001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11" name="Rectangle 4">
            <a:extLst>
              <a:ext uri="{FF2B5EF4-FFF2-40B4-BE49-F238E27FC236}">
                <a16:creationId xmlns:a16="http://schemas.microsoft.com/office/drawing/2014/main" id="{023F3AD7-3FE6-48DF-BBAB-B7B4801CD183}"/>
              </a:ext>
            </a:extLst>
          </p:cNvPr>
          <p:cNvSpPr/>
          <p:nvPr userDrawn="1"/>
        </p:nvSpPr>
        <p:spPr>
          <a:xfrm>
            <a:off x="277402" y="277404"/>
            <a:ext cx="11637194" cy="2423886"/>
          </a:xfrm>
          <a:prstGeom prst="rect">
            <a:avLst/>
          </a:prstGeom>
          <a:solidFill>
            <a:srgbClr val="003F6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5" name="Rectangle 11">
            <a:extLst>
              <a:ext uri="{FF2B5EF4-FFF2-40B4-BE49-F238E27FC236}">
                <a16:creationId xmlns:a16="http://schemas.microsoft.com/office/drawing/2014/main" id="{BAD35684-BB3B-41C9-BEBB-CB7E02DC0E57}"/>
              </a:ext>
            </a:extLst>
          </p:cNvPr>
          <p:cNvSpPr/>
          <p:nvPr userDrawn="1"/>
        </p:nvSpPr>
        <p:spPr>
          <a:xfrm>
            <a:off x="1096102" y="3469670"/>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Calibri" panose="020F0502020204030204" pitchFamily="34" charset="0"/>
              <a:cs typeface="Calibri" panose="020F0502020204030204" pitchFamily="34" charset="0"/>
            </a:endParaRPr>
          </a:p>
        </p:txBody>
      </p:sp>
      <p:sp>
        <p:nvSpPr>
          <p:cNvPr id="16" name="Rectangle 13">
            <a:extLst>
              <a:ext uri="{FF2B5EF4-FFF2-40B4-BE49-F238E27FC236}">
                <a16:creationId xmlns:a16="http://schemas.microsoft.com/office/drawing/2014/main" id="{714B2137-8815-4B5D-8F9F-0B2A22A417E9}"/>
              </a:ext>
            </a:extLst>
          </p:cNvPr>
          <p:cNvSpPr/>
          <p:nvPr userDrawn="1"/>
        </p:nvSpPr>
        <p:spPr>
          <a:xfrm>
            <a:off x="6636444" y="3418991"/>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5" name="Título 16">
            <a:extLst>
              <a:ext uri="{FF2B5EF4-FFF2-40B4-BE49-F238E27FC236}">
                <a16:creationId xmlns:a16="http://schemas.microsoft.com/office/drawing/2014/main" id="{9F847107-835D-4F4A-A05B-F54459E1B091}"/>
              </a:ext>
            </a:extLst>
          </p:cNvPr>
          <p:cNvSpPr>
            <a:spLocks noGrp="1"/>
          </p:cNvSpPr>
          <p:nvPr>
            <p:ph type="title" hasCustomPrompt="1"/>
          </p:nvPr>
        </p:nvSpPr>
        <p:spPr>
          <a:xfrm>
            <a:off x="3767035" y="1204917"/>
            <a:ext cx="4657931" cy="654028"/>
          </a:xfrm>
        </p:spPr>
        <p:txBody>
          <a:bodyPr anchor="t" anchorCtr="0">
            <a:normAutofit/>
          </a:bodyPr>
          <a:lstStyle>
            <a:lvl1pPr algn="ctr">
              <a:defRPr sz="4000">
                <a:solidFill>
                  <a:schemeClr val="bg1"/>
                </a:solidFill>
                <a:latin typeface="Calibri" panose="020F0502020204030204" pitchFamily="34" charset="0"/>
                <a:cs typeface="Calibri" panose="020F0502020204030204" pitchFamily="34" charset="0"/>
              </a:defRPr>
            </a:lvl1pPr>
          </a:lstStyle>
          <a:p>
            <a:r>
              <a:rPr lang="es-ES"/>
              <a:t>LOREM IPSUM</a:t>
            </a:r>
          </a:p>
        </p:txBody>
      </p:sp>
      <p:sp>
        <p:nvSpPr>
          <p:cNvPr id="27" name="Marcador de texto 17">
            <a:extLst>
              <a:ext uri="{FF2B5EF4-FFF2-40B4-BE49-F238E27FC236}">
                <a16:creationId xmlns:a16="http://schemas.microsoft.com/office/drawing/2014/main" id="{CCE3FB48-F809-40FC-9724-30E42B77D724}"/>
              </a:ext>
            </a:extLst>
          </p:cNvPr>
          <p:cNvSpPr>
            <a:spLocks noGrp="1"/>
          </p:cNvSpPr>
          <p:nvPr>
            <p:ph type="body" sz="quarter" idx="17" hasCustomPrompt="1"/>
          </p:nvPr>
        </p:nvSpPr>
        <p:spPr>
          <a:xfrm>
            <a:off x="1237899" y="3473873"/>
            <a:ext cx="752355" cy="892560"/>
          </a:xfrm>
        </p:spPr>
        <p:txBody>
          <a:bodyPr>
            <a:normAutofit/>
          </a:bodyPr>
          <a:lstStyle>
            <a:lvl1pPr marL="0" indent="0" algn="l" defTabSz="914400" rtl="0" eaLnBrk="1" latinLnBrk="0" hangingPunct="1">
              <a:lnSpc>
                <a:spcPct val="150000"/>
              </a:lnSpc>
              <a:buNone/>
              <a:defRPr lang="es-ES" sz="32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01</a:t>
            </a:r>
          </a:p>
        </p:txBody>
      </p:sp>
      <p:sp>
        <p:nvSpPr>
          <p:cNvPr id="28" name="Marcador de texto 17">
            <a:extLst>
              <a:ext uri="{FF2B5EF4-FFF2-40B4-BE49-F238E27FC236}">
                <a16:creationId xmlns:a16="http://schemas.microsoft.com/office/drawing/2014/main" id="{3AAFB3FC-7841-47BC-9CF3-60A9D46FEECC}"/>
              </a:ext>
            </a:extLst>
          </p:cNvPr>
          <p:cNvSpPr>
            <a:spLocks noGrp="1"/>
          </p:cNvSpPr>
          <p:nvPr>
            <p:ph type="body" sz="quarter" idx="18" hasCustomPrompt="1"/>
          </p:nvPr>
        </p:nvSpPr>
        <p:spPr>
          <a:xfrm>
            <a:off x="6759042" y="3473873"/>
            <a:ext cx="779703" cy="892560"/>
          </a:xfrm>
        </p:spPr>
        <p:txBody>
          <a:bodyPr>
            <a:normAutofit/>
          </a:bodyPr>
          <a:lstStyle>
            <a:lvl1pPr marL="0" indent="0" algn="l" defTabSz="914400" rtl="0" eaLnBrk="1" latinLnBrk="0" hangingPunct="1">
              <a:lnSpc>
                <a:spcPct val="150000"/>
              </a:lnSpc>
              <a:buNone/>
              <a:defRPr lang="es-ES" sz="32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02</a:t>
            </a:r>
          </a:p>
        </p:txBody>
      </p:sp>
      <p:sp>
        <p:nvSpPr>
          <p:cNvPr id="29" name="Marcador de texto 17">
            <a:extLst>
              <a:ext uri="{FF2B5EF4-FFF2-40B4-BE49-F238E27FC236}">
                <a16:creationId xmlns:a16="http://schemas.microsoft.com/office/drawing/2014/main" id="{A60905AA-DAEF-4E10-968E-E1345A03BB7D}"/>
              </a:ext>
            </a:extLst>
          </p:cNvPr>
          <p:cNvSpPr>
            <a:spLocks noGrp="1"/>
          </p:cNvSpPr>
          <p:nvPr>
            <p:ph type="body" sz="quarter" idx="14" hasCustomPrompt="1"/>
          </p:nvPr>
        </p:nvSpPr>
        <p:spPr>
          <a:xfrm>
            <a:off x="2101783" y="3944296"/>
            <a:ext cx="3806648" cy="1833506"/>
          </a:xfrm>
        </p:spPr>
        <p:txBody>
          <a:bodyPr>
            <a:normAutofit/>
          </a:bodyPr>
          <a:lstStyle>
            <a:lvl1pPr marL="0" indent="0" algn="l"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2DF91E4B-1571-4096-AC5B-14A5719D5D0A}"/>
              </a:ext>
            </a:extLst>
          </p:cNvPr>
          <p:cNvSpPr>
            <a:spLocks noGrp="1"/>
          </p:cNvSpPr>
          <p:nvPr>
            <p:ph type="body" sz="quarter" idx="19" hasCustomPrompt="1"/>
          </p:nvPr>
        </p:nvSpPr>
        <p:spPr>
          <a:xfrm>
            <a:off x="2101782" y="3325084"/>
            <a:ext cx="3806647" cy="581396"/>
          </a:xfrm>
        </p:spPr>
        <p:txBody>
          <a:bodyPr>
            <a:noAutofit/>
          </a:bodyPr>
          <a:lstStyle>
            <a:lvl1pPr marL="0" indent="0" algn="l" defTabSz="914400" rtl="0" eaLnBrk="1" latinLnBrk="0" hangingPunct="1">
              <a:lnSpc>
                <a:spcPct val="150000"/>
              </a:lnSpc>
              <a:buNone/>
              <a:defRPr lang="es-ES" sz="20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31" name="Marcador de texto 17">
            <a:extLst>
              <a:ext uri="{FF2B5EF4-FFF2-40B4-BE49-F238E27FC236}">
                <a16:creationId xmlns:a16="http://schemas.microsoft.com/office/drawing/2014/main" id="{761374F6-DFED-4C1B-A777-1FE3C301523A}"/>
              </a:ext>
            </a:extLst>
          </p:cNvPr>
          <p:cNvSpPr>
            <a:spLocks noGrp="1"/>
          </p:cNvSpPr>
          <p:nvPr>
            <p:ph type="body" sz="quarter" idx="20" hasCustomPrompt="1"/>
          </p:nvPr>
        </p:nvSpPr>
        <p:spPr>
          <a:xfrm>
            <a:off x="7648493" y="3944296"/>
            <a:ext cx="3806646" cy="1833506"/>
          </a:xfrm>
        </p:spPr>
        <p:txBody>
          <a:bodyPr>
            <a:normAutofit/>
          </a:bodyPr>
          <a:lstStyle>
            <a:lvl1pPr marL="0" indent="0" algn="l"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Marcador de texto 17">
            <a:extLst>
              <a:ext uri="{FF2B5EF4-FFF2-40B4-BE49-F238E27FC236}">
                <a16:creationId xmlns:a16="http://schemas.microsoft.com/office/drawing/2014/main" id="{21D01491-4E8E-4D26-B59A-477E3AFF3E12}"/>
              </a:ext>
            </a:extLst>
          </p:cNvPr>
          <p:cNvSpPr>
            <a:spLocks noGrp="1"/>
          </p:cNvSpPr>
          <p:nvPr>
            <p:ph type="body" sz="quarter" idx="21" hasCustomPrompt="1"/>
          </p:nvPr>
        </p:nvSpPr>
        <p:spPr>
          <a:xfrm>
            <a:off x="7648492" y="3325084"/>
            <a:ext cx="3806647" cy="581396"/>
          </a:xfrm>
        </p:spPr>
        <p:txBody>
          <a:bodyPr>
            <a:noAutofit/>
          </a:bodyPr>
          <a:lstStyle>
            <a:lvl1pPr marL="0" indent="0" algn="l" defTabSz="914400" rtl="0" eaLnBrk="1" latinLnBrk="0" hangingPunct="1">
              <a:lnSpc>
                <a:spcPct val="150000"/>
              </a:lnSpc>
              <a:buNone/>
              <a:defRPr lang="es-ES" sz="20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19" name="Slide Number Placeholder 3">
            <a:extLst>
              <a:ext uri="{FF2B5EF4-FFF2-40B4-BE49-F238E27FC236}">
                <a16:creationId xmlns:a16="http://schemas.microsoft.com/office/drawing/2014/main" id="{25DB8876-EEE2-4016-A8D8-201A2B216382}"/>
              </a:ext>
            </a:extLst>
          </p:cNvPr>
          <p:cNvSpPr>
            <a:spLocks noGrp="1"/>
          </p:cNvSpPr>
          <p:nvPr>
            <p:ph type="sldNum" sz="quarter" idx="12"/>
          </p:nvPr>
        </p:nvSpPr>
        <p:spPr>
          <a:xfrm>
            <a:off x="11353800" y="175690"/>
            <a:ext cx="422854" cy="365125"/>
          </a:xfrm>
        </p:spPr>
        <p:txBody>
          <a:bodyPr/>
          <a:lstStyle>
            <a:lvl1pPr>
              <a:defRPr>
                <a:solidFill>
                  <a:schemeClr val="bg1"/>
                </a:solidFill>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4D76E0DC-E352-5827-C6CA-9C6100CC4CD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876" y="6098935"/>
            <a:ext cx="1874520" cy="411480"/>
          </a:xfrm>
          <a:prstGeom prst="rect">
            <a:avLst/>
          </a:prstGeom>
          <a:noFill/>
          <a:ln>
            <a:noFill/>
          </a:ln>
        </p:spPr>
      </p:pic>
    </p:spTree>
    <p:extLst>
      <p:ext uri="{BB962C8B-B14F-4D97-AF65-F5344CB8AC3E}">
        <p14:creationId xmlns:p14="http://schemas.microsoft.com/office/powerpoint/2010/main" val="529704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76BB6D3-84E7-4AF6-84C2-EC5B4406DAD4}"/>
              </a:ext>
            </a:extLst>
          </p:cNvPr>
          <p:cNvSpPr/>
          <p:nvPr userDrawn="1"/>
        </p:nvSpPr>
        <p:spPr>
          <a:xfrm>
            <a:off x="937985" y="2500372"/>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9" name="Rectangle 6">
            <a:extLst>
              <a:ext uri="{FF2B5EF4-FFF2-40B4-BE49-F238E27FC236}">
                <a16:creationId xmlns:a16="http://schemas.microsoft.com/office/drawing/2014/main" id="{8A0B6660-BC1B-464D-B196-DB1A5D9FA5BD}"/>
              </a:ext>
            </a:extLst>
          </p:cNvPr>
          <p:cNvSpPr/>
          <p:nvPr userDrawn="1"/>
        </p:nvSpPr>
        <p:spPr>
          <a:xfrm>
            <a:off x="937985" y="4538722"/>
            <a:ext cx="902302" cy="9621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7">
            <a:extLst>
              <a:ext uri="{FF2B5EF4-FFF2-40B4-BE49-F238E27FC236}">
                <a16:creationId xmlns:a16="http://schemas.microsoft.com/office/drawing/2014/main" id="{E6A6C920-73AB-4272-80AD-47BB917830E5}"/>
              </a:ext>
            </a:extLst>
          </p:cNvPr>
          <p:cNvSpPr/>
          <p:nvPr userDrawn="1"/>
        </p:nvSpPr>
        <p:spPr>
          <a:xfrm>
            <a:off x="6508143" y="2449693"/>
            <a:ext cx="902302" cy="9621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1" name="Rectangle 8">
            <a:extLst>
              <a:ext uri="{FF2B5EF4-FFF2-40B4-BE49-F238E27FC236}">
                <a16:creationId xmlns:a16="http://schemas.microsoft.com/office/drawing/2014/main" id="{EF350BF1-655F-4B1F-BBD6-5CA84ACB8601}"/>
              </a:ext>
            </a:extLst>
          </p:cNvPr>
          <p:cNvSpPr/>
          <p:nvPr userDrawn="1"/>
        </p:nvSpPr>
        <p:spPr>
          <a:xfrm>
            <a:off x="6508143" y="4538722"/>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1" name="Rectangle 8">
            <a:extLst>
              <a:ext uri="{FF2B5EF4-FFF2-40B4-BE49-F238E27FC236}">
                <a16:creationId xmlns:a16="http://schemas.microsoft.com/office/drawing/2014/main" id="{ED954F56-929D-4016-A66F-0A5F8BA911B8}"/>
              </a:ext>
            </a:extLst>
          </p:cNvPr>
          <p:cNvSpPr/>
          <p:nvPr userDrawn="1"/>
        </p:nvSpPr>
        <p:spPr>
          <a:xfrm>
            <a:off x="0" y="6627750"/>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5" name="Título 16">
            <a:extLst>
              <a:ext uri="{FF2B5EF4-FFF2-40B4-BE49-F238E27FC236}">
                <a16:creationId xmlns:a16="http://schemas.microsoft.com/office/drawing/2014/main" id="{129DAD5C-1C7B-4DB8-99C9-9A5E8EA02465}"/>
              </a:ext>
            </a:extLst>
          </p:cNvPr>
          <p:cNvSpPr>
            <a:spLocks noGrp="1"/>
          </p:cNvSpPr>
          <p:nvPr>
            <p:ph type="title" hasCustomPrompt="1"/>
          </p:nvPr>
        </p:nvSpPr>
        <p:spPr>
          <a:xfrm>
            <a:off x="3861916" y="932345"/>
            <a:ext cx="446816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26" name="Marcador de texto 17">
            <a:extLst>
              <a:ext uri="{FF2B5EF4-FFF2-40B4-BE49-F238E27FC236}">
                <a16:creationId xmlns:a16="http://schemas.microsoft.com/office/drawing/2014/main" id="{75B80082-7CF2-42CF-BEF3-B4AA380DEA77}"/>
              </a:ext>
            </a:extLst>
          </p:cNvPr>
          <p:cNvSpPr>
            <a:spLocks noGrp="1"/>
          </p:cNvSpPr>
          <p:nvPr>
            <p:ph type="body" sz="quarter" idx="14" hasCustomPrompt="1"/>
          </p:nvPr>
        </p:nvSpPr>
        <p:spPr>
          <a:xfrm>
            <a:off x="1941887" y="269824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27" name="Marcador de texto 17">
            <a:extLst>
              <a:ext uri="{FF2B5EF4-FFF2-40B4-BE49-F238E27FC236}">
                <a16:creationId xmlns:a16="http://schemas.microsoft.com/office/drawing/2014/main" id="{2CF4F46A-BE3C-4D01-8655-B1627F681D7E}"/>
              </a:ext>
            </a:extLst>
          </p:cNvPr>
          <p:cNvSpPr>
            <a:spLocks noGrp="1"/>
          </p:cNvSpPr>
          <p:nvPr>
            <p:ph type="body" sz="quarter" idx="19" hasCustomPrompt="1"/>
          </p:nvPr>
        </p:nvSpPr>
        <p:spPr>
          <a:xfrm>
            <a:off x="1948544" y="233931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28" name="Marcador de texto 17">
            <a:extLst>
              <a:ext uri="{FF2B5EF4-FFF2-40B4-BE49-F238E27FC236}">
                <a16:creationId xmlns:a16="http://schemas.microsoft.com/office/drawing/2014/main" id="{8AACF9E4-F03A-48B7-AC73-03822BDB90F6}"/>
              </a:ext>
            </a:extLst>
          </p:cNvPr>
          <p:cNvSpPr>
            <a:spLocks noGrp="1"/>
          </p:cNvSpPr>
          <p:nvPr>
            <p:ph type="body" sz="quarter" idx="20" hasCustomPrompt="1"/>
          </p:nvPr>
        </p:nvSpPr>
        <p:spPr>
          <a:xfrm>
            <a:off x="1941887" y="471959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29" name="Marcador de texto 17">
            <a:extLst>
              <a:ext uri="{FF2B5EF4-FFF2-40B4-BE49-F238E27FC236}">
                <a16:creationId xmlns:a16="http://schemas.microsoft.com/office/drawing/2014/main" id="{AD0E6CC6-BA48-48AC-91D3-EA2AAD324758}"/>
              </a:ext>
            </a:extLst>
          </p:cNvPr>
          <p:cNvSpPr>
            <a:spLocks noGrp="1"/>
          </p:cNvSpPr>
          <p:nvPr>
            <p:ph type="body" sz="quarter" idx="21" hasCustomPrompt="1"/>
          </p:nvPr>
        </p:nvSpPr>
        <p:spPr>
          <a:xfrm>
            <a:off x="1948544" y="436066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30" name="Marcador de texto 17">
            <a:extLst>
              <a:ext uri="{FF2B5EF4-FFF2-40B4-BE49-F238E27FC236}">
                <a16:creationId xmlns:a16="http://schemas.microsoft.com/office/drawing/2014/main" id="{8C56FD52-083E-4C0B-A04B-ABB82893AA3C}"/>
              </a:ext>
            </a:extLst>
          </p:cNvPr>
          <p:cNvSpPr>
            <a:spLocks noGrp="1"/>
          </p:cNvSpPr>
          <p:nvPr>
            <p:ph type="body" sz="quarter" idx="22" hasCustomPrompt="1"/>
          </p:nvPr>
        </p:nvSpPr>
        <p:spPr>
          <a:xfrm>
            <a:off x="7510352" y="269824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1F4B43A1-F740-49ED-A77B-5D7B3B6C5AA8}"/>
              </a:ext>
            </a:extLst>
          </p:cNvPr>
          <p:cNvSpPr>
            <a:spLocks noGrp="1"/>
          </p:cNvSpPr>
          <p:nvPr>
            <p:ph type="body" sz="quarter" idx="23" hasCustomPrompt="1"/>
          </p:nvPr>
        </p:nvSpPr>
        <p:spPr>
          <a:xfrm>
            <a:off x="7517009" y="233931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32" name="Marcador de texto 17">
            <a:extLst>
              <a:ext uri="{FF2B5EF4-FFF2-40B4-BE49-F238E27FC236}">
                <a16:creationId xmlns:a16="http://schemas.microsoft.com/office/drawing/2014/main" id="{D554CDC5-6C5E-4598-8FE8-0D63BD819CF3}"/>
              </a:ext>
            </a:extLst>
          </p:cNvPr>
          <p:cNvSpPr>
            <a:spLocks noGrp="1"/>
          </p:cNvSpPr>
          <p:nvPr>
            <p:ph type="body" sz="quarter" idx="24" hasCustomPrompt="1"/>
          </p:nvPr>
        </p:nvSpPr>
        <p:spPr>
          <a:xfrm>
            <a:off x="7510352" y="471959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3" name="Marcador de texto 17">
            <a:extLst>
              <a:ext uri="{FF2B5EF4-FFF2-40B4-BE49-F238E27FC236}">
                <a16:creationId xmlns:a16="http://schemas.microsoft.com/office/drawing/2014/main" id="{1FEAAD61-54EE-45A3-BD76-8E299F18290E}"/>
              </a:ext>
            </a:extLst>
          </p:cNvPr>
          <p:cNvSpPr>
            <a:spLocks noGrp="1"/>
          </p:cNvSpPr>
          <p:nvPr>
            <p:ph type="body" sz="quarter" idx="25" hasCustomPrompt="1"/>
          </p:nvPr>
        </p:nvSpPr>
        <p:spPr>
          <a:xfrm>
            <a:off x="7517009" y="436066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19" name="Slide Number Placeholder 3">
            <a:extLst>
              <a:ext uri="{FF2B5EF4-FFF2-40B4-BE49-F238E27FC236}">
                <a16:creationId xmlns:a16="http://schemas.microsoft.com/office/drawing/2014/main" id="{617CE6FF-7E8E-4479-8ABA-F1ECC0015D8F}"/>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7EDB23E8-8227-AEC3-10BA-21A9E0CBA9C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133815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3402ADAA-17AF-4863-B9F8-69DB6399C5CE}"/>
              </a:ext>
            </a:extLst>
          </p:cNvPr>
          <p:cNvSpPr/>
          <p:nvPr userDrawn="1"/>
        </p:nvSpPr>
        <p:spPr>
          <a:xfrm>
            <a:off x="0" y="1"/>
            <a:ext cx="4586514" cy="6857999"/>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u="sng">
              <a:latin typeface="Calibri" panose="020F0502020204030204" pitchFamily="34" charset="0"/>
              <a:cs typeface="Calibri" panose="020F0502020204030204" pitchFamily="34" charset="0"/>
            </a:endParaRPr>
          </a:p>
        </p:txBody>
      </p:sp>
      <p:sp>
        <p:nvSpPr>
          <p:cNvPr id="12" name="Título 11">
            <a:extLst>
              <a:ext uri="{FF2B5EF4-FFF2-40B4-BE49-F238E27FC236}">
                <a16:creationId xmlns:a16="http://schemas.microsoft.com/office/drawing/2014/main" id="{EDF22244-EDF6-459A-AC71-7AE4F56DE475}"/>
              </a:ext>
            </a:extLst>
          </p:cNvPr>
          <p:cNvSpPr>
            <a:spLocks noGrp="1"/>
          </p:cNvSpPr>
          <p:nvPr>
            <p:ph type="title" hasCustomPrompt="1"/>
          </p:nvPr>
        </p:nvSpPr>
        <p:spPr>
          <a:xfrm>
            <a:off x="1203292" y="975293"/>
            <a:ext cx="2730534" cy="1325563"/>
          </a:xfrm>
        </p:spPr>
        <p:txBody>
          <a:bodyPr/>
          <a:lstStyle>
            <a:lvl1pPr>
              <a:defRPr>
                <a:solidFill>
                  <a:schemeClr val="bg1"/>
                </a:solidFill>
                <a:latin typeface="Calibri" panose="020F0502020204030204" pitchFamily="34" charset="0"/>
                <a:cs typeface="Calibri" panose="020F0502020204030204" pitchFamily="34" charset="0"/>
              </a:defRPr>
            </a:lvl1pPr>
          </a:lstStyle>
          <a:p>
            <a:r>
              <a:rPr lang="es-ES"/>
              <a:t>ÍNDICE</a:t>
            </a:r>
          </a:p>
        </p:txBody>
      </p:sp>
      <p:sp>
        <p:nvSpPr>
          <p:cNvPr id="13" name="Marcador de texto 17">
            <a:extLst>
              <a:ext uri="{FF2B5EF4-FFF2-40B4-BE49-F238E27FC236}">
                <a16:creationId xmlns:a16="http://schemas.microsoft.com/office/drawing/2014/main" id="{7DEF83C5-06D6-40E5-AD46-7081B5E880DA}"/>
              </a:ext>
            </a:extLst>
          </p:cNvPr>
          <p:cNvSpPr>
            <a:spLocks noGrp="1"/>
          </p:cNvSpPr>
          <p:nvPr>
            <p:ph type="body" sz="quarter" idx="13" hasCustomPrompt="1"/>
          </p:nvPr>
        </p:nvSpPr>
        <p:spPr>
          <a:xfrm>
            <a:off x="5034633" y="1312705"/>
            <a:ext cx="5306789" cy="4411820"/>
          </a:xfrm>
        </p:spPr>
        <p:txBody>
          <a:bodyPr>
            <a:normAutofit/>
          </a:bodyPr>
          <a:lstStyle>
            <a:lvl1pPr marL="0" indent="0">
              <a:lnSpc>
                <a:spcPct val="150000"/>
              </a:lnSpc>
              <a:buClr>
                <a:schemeClr val="tx1"/>
              </a:buClr>
              <a:buFont typeface="Wingdings" panose="05000000000000000000" pitchFamily="2" charset="2"/>
              <a:buNone/>
              <a:defRPr lang="es-ES" sz="1200" b="0" kern="1200" baseline="0" dirty="0" smtClean="0">
                <a:solidFill>
                  <a:srgbClr val="04305E"/>
                </a:solidFill>
                <a:latin typeface="Calibri" panose="020F0502020204030204" pitchFamily="34" charset="0"/>
                <a:ea typeface="Lato" panose="020F0502020204030203" pitchFamily="34" charset="0"/>
                <a:cs typeface="Calibri" panose="020F0502020204030204" pitchFamily="34" charset="0"/>
              </a:defRPr>
            </a:lvl1pPr>
          </a:lstStyle>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01</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02</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03</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04</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05</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lvl="0"/>
            <a:endParaRPr lang="es-ES"/>
          </a:p>
        </p:txBody>
      </p:sp>
      <p:pic>
        <p:nvPicPr>
          <p:cNvPr id="5" name="Imagen 4">
            <a:hlinkClick r:id="rId2"/>
            <a:extLst>
              <a:ext uri="{FF2B5EF4-FFF2-40B4-BE49-F238E27FC236}">
                <a16:creationId xmlns:a16="http://schemas.microsoft.com/office/drawing/2014/main" id="{BF307338-39C1-7266-7BE3-2969A1F2C92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3929310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8E53400-A2CF-402D-974F-D97180C45845}"/>
              </a:ext>
            </a:extLst>
          </p:cNvPr>
          <p:cNvSpPr/>
          <p:nvPr userDrawn="1"/>
        </p:nvSpPr>
        <p:spPr>
          <a:xfrm>
            <a:off x="848595"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32" name="Marcador de posición de imagen 15">
            <a:extLst>
              <a:ext uri="{FF2B5EF4-FFF2-40B4-BE49-F238E27FC236}">
                <a16:creationId xmlns:a16="http://schemas.microsoft.com/office/drawing/2014/main" id="{1FD82EA3-FD3E-4559-B6CB-7038E276E4CC}"/>
              </a:ext>
            </a:extLst>
          </p:cNvPr>
          <p:cNvSpPr>
            <a:spLocks noGrp="1"/>
          </p:cNvSpPr>
          <p:nvPr>
            <p:ph type="pic" sz="quarter" idx="13"/>
          </p:nvPr>
        </p:nvSpPr>
        <p:spPr>
          <a:xfrm>
            <a:off x="848594"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33" name="Marcador de posición de imagen 15">
            <a:extLst>
              <a:ext uri="{FF2B5EF4-FFF2-40B4-BE49-F238E27FC236}">
                <a16:creationId xmlns:a16="http://schemas.microsoft.com/office/drawing/2014/main" id="{90F0B19B-52E1-489F-A24E-1B0BC375CBC7}"/>
              </a:ext>
            </a:extLst>
          </p:cNvPr>
          <p:cNvSpPr>
            <a:spLocks noGrp="1"/>
          </p:cNvSpPr>
          <p:nvPr>
            <p:ph type="pic" sz="quarter" idx="21"/>
          </p:nvPr>
        </p:nvSpPr>
        <p:spPr>
          <a:xfrm>
            <a:off x="3594100"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34" name="Marcador de posición de imagen 15">
            <a:extLst>
              <a:ext uri="{FF2B5EF4-FFF2-40B4-BE49-F238E27FC236}">
                <a16:creationId xmlns:a16="http://schemas.microsoft.com/office/drawing/2014/main" id="{1A283A9C-263E-4AB1-9C55-2F2A5F17F4EC}"/>
              </a:ext>
            </a:extLst>
          </p:cNvPr>
          <p:cNvSpPr>
            <a:spLocks noGrp="1"/>
          </p:cNvSpPr>
          <p:nvPr>
            <p:ph type="pic" sz="quarter" idx="22"/>
          </p:nvPr>
        </p:nvSpPr>
        <p:spPr>
          <a:xfrm>
            <a:off x="6350000"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35" name="Marcador de posición de imagen 15">
            <a:extLst>
              <a:ext uri="{FF2B5EF4-FFF2-40B4-BE49-F238E27FC236}">
                <a16:creationId xmlns:a16="http://schemas.microsoft.com/office/drawing/2014/main" id="{F2757401-95FC-4460-8C18-EA8DE776FDF9}"/>
              </a:ext>
            </a:extLst>
          </p:cNvPr>
          <p:cNvSpPr>
            <a:spLocks noGrp="1"/>
          </p:cNvSpPr>
          <p:nvPr>
            <p:ph type="pic" sz="quarter" idx="23"/>
          </p:nvPr>
        </p:nvSpPr>
        <p:spPr>
          <a:xfrm>
            <a:off x="9102998"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17" name="Rectangle 18">
            <a:extLst>
              <a:ext uri="{FF2B5EF4-FFF2-40B4-BE49-F238E27FC236}">
                <a16:creationId xmlns:a16="http://schemas.microsoft.com/office/drawing/2014/main" id="{3F244736-C14F-48C0-8D6C-00F517442725}"/>
              </a:ext>
            </a:extLst>
          </p:cNvPr>
          <p:cNvSpPr/>
          <p:nvPr userDrawn="1"/>
        </p:nvSpPr>
        <p:spPr>
          <a:xfrm>
            <a:off x="589390"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8" name="Rectangle 19">
            <a:extLst>
              <a:ext uri="{FF2B5EF4-FFF2-40B4-BE49-F238E27FC236}">
                <a16:creationId xmlns:a16="http://schemas.microsoft.com/office/drawing/2014/main" id="{FEE6E60F-FA23-4E09-9734-452F86BDB9F7}"/>
              </a:ext>
            </a:extLst>
          </p:cNvPr>
          <p:cNvSpPr/>
          <p:nvPr userDrawn="1"/>
        </p:nvSpPr>
        <p:spPr>
          <a:xfrm>
            <a:off x="3304210"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9" name="Rectangle 20">
            <a:extLst>
              <a:ext uri="{FF2B5EF4-FFF2-40B4-BE49-F238E27FC236}">
                <a16:creationId xmlns:a16="http://schemas.microsoft.com/office/drawing/2014/main" id="{534ECB5B-2F66-4F89-A4C8-DDC12AD3244A}"/>
              </a:ext>
            </a:extLst>
          </p:cNvPr>
          <p:cNvSpPr/>
          <p:nvPr userDrawn="1"/>
        </p:nvSpPr>
        <p:spPr>
          <a:xfrm>
            <a:off x="6090557"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0" name="Rectangle 21">
            <a:extLst>
              <a:ext uri="{FF2B5EF4-FFF2-40B4-BE49-F238E27FC236}">
                <a16:creationId xmlns:a16="http://schemas.microsoft.com/office/drawing/2014/main" id="{834E3661-9C20-4F20-AC00-791ACC2CD801}"/>
              </a:ext>
            </a:extLst>
          </p:cNvPr>
          <p:cNvSpPr/>
          <p:nvPr userDrawn="1"/>
        </p:nvSpPr>
        <p:spPr>
          <a:xfrm>
            <a:off x="8859410"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Rectangle 8">
            <a:extLst>
              <a:ext uri="{FF2B5EF4-FFF2-40B4-BE49-F238E27FC236}">
                <a16:creationId xmlns:a16="http://schemas.microsoft.com/office/drawing/2014/main" id="{04E694E8-ED53-40AB-BAFF-0FF05765A293}"/>
              </a:ext>
            </a:extLst>
          </p:cNvPr>
          <p:cNvSpPr/>
          <p:nvPr userDrawn="1"/>
        </p:nvSpPr>
        <p:spPr>
          <a:xfrm>
            <a:off x="0" y="6627750"/>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7" name="Marcador de texto 17">
            <a:extLst>
              <a:ext uri="{FF2B5EF4-FFF2-40B4-BE49-F238E27FC236}">
                <a16:creationId xmlns:a16="http://schemas.microsoft.com/office/drawing/2014/main" id="{CBB28DB7-4E64-49CD-B1F0-947B82B8D126}"/>
              </a:ext>
            </a:extLst>
          </p:cNvPr>
          <p:cNvSpPr>
            <a:spLocks noGrp="1"/>
          </p:cNvSpPr>
          <p:nvPr>
            <p:ph type="body" sz="quarter" idx="17" hasCustomPrompt="1"/>
          </p:nvPr>
        </p:nvSpPr>
        <p:spPr>
          <a:xfrm>
            <a:off x="589391"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01</a:t>
            </a:r>
          </a:p>
        </p:txBody>
      </p:sp>
      <p:sp>
        <p:nvSpPr>
          <p:cNvPr id="28" name="Marcador de texto 17">
            <a:extLst>
              <a:ext uri="{FF2B5EF4-FFF2-40B4-BE49-F238E27FC236}">
                <a16:creationId xmlns:a16="http://schemas.microsoft.com/office/drawing/2014/main" id="{DC181BA6-E7D3-4985-834B-4CB25493DE1F}"/>
              </a:ext>
            </a:extLst>
          </p:cNvPr>
          <p:cNvSpPr>
            <a:spLocks noGrp="1"/>
          </p:cNvSpPr>
          <p:nvPr>
            <p:ph type="body" sz="quarter" idx="18" hasCustomPrompt="1"/>
          </p:nvPr>
        </p:nvSpPr>
        <p:spPr>
          <a:xfrm>
            <a:off x="3375737"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02</a:t>
            </a:r>
          </a:p>
        </p:txBody>
      </p:sp>
      <p:sp>
        <p:nvSpPr>
          <p:cNvPr id="29" name="Marcador de texto 17">
            <a:extLst>
              <a:ext uri="{FF2B5EF4-FFF2-40B4-BE49-F238E27FC236}">
                <a16:creationId xmlns:a16="http://schemas.microsoft.com/office/drawing/2014/main" id="{4DABE8AE-D4A4-4444-A76F-CFC004D61FBE}"/>
              </a:ext>
            </a:extLst>
          </p:cNvPr>
          <p:cNvSpPr>
            <a:spLocks noGrp="1"/>
          </p:cNvSpPr>
          <p:nvPr>
            <p:ph type="body" sz="quarter" idx="19" hasCustomPrompt="1"/>
          </p:nvPr>
        </p:nvSpPr>
        <p:spPr>
          <a:xfrm>
            <a:off x="6176354"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03</a:t>
            </a:r>
          </a:p>
        </p:txBody>
      </p:sp>
      <p:sp>
        <p:nvSpPr>
          <p:cNvPr id="30" name="Marcador de texto 17">
            <a:extLst>
              <a:ext uri="{FF2B5EF4-FFF2-40B4-BE49-F238E27FC236}">
                <a16:creationId xmlns:a16="http://schemas.microsoft.com/office/drawing/2014/main" id="{2D31B70D-932D-4B10-8B99-D80736DEB032}"/>
              </a:ext>
            </a:extLst>
          </p:cNvPr>
          <p:cNvSpPr>
            <a:spLocks noGrp="1"/>
          </p:cNvSpPr>
          <p:nvPr>
            <p:ph type="body" sz="quarter" idx="20" hasCustomPrompt="1"/>
          </p:nvPr>
        </p:nvSpPr>
        <p:spPr>
          <a:xfrm>
            <a:off x="8945207"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04</a:t>
            </a:r>
          </a:p>
        </p:txBody>
      </p:sp>
      <p:sp>
        <p:nvSpPr>
          <p:cNvPr id="36" name="Marcador de texto 17">
            <a:extLst>
              <a:ext uri="{FF2B5EF4-FFF2-40B4-BE49-F238E27FC236}">
                <a16:creationId xmlns:a16="http://schemas.microsoft.com/office/drawing/2014/main" id="{E13924B5-F209-4941-B6F5-A5224488F97B}"/>
              </a:ext>
            </a:extLst>
          </p:cNvPr>
          <p:cNvSpPr>
            <a:spLocks noGrp="1"/>
          </p:cNvSpPr>
          <p:nvPr>
            <p:ph type="body" sz="quarter" idx="14" hasCustomPrompt="1"/>
          </p:nvPr>
        </p:nvSpPr>
        <p:spPr>
          <a:xfrm>
            <a:off x="817475"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37" name="Marcador de texto 17">
            <a:extLst>
              <a:ext uri="{FF2B5EF4-FFF2-40B4-BE49-F238E27FC236}">
                <a16:creationId xmlns:a16="http://schemas.microsoft.com/office/drawing/2014/main" id="{DF3FA4E3-567A-40DF-BB0A-3DF81E72824C}"/>
              </a:ext>
            </a:extLst>
          </p:cNvPr>
          <p:cNvSpPr>
            <a:spLocks noGrp="1"/>
          </p:cNvSpPr>
          <p:nvPr>
            <p:ph type="body" sz="quarter" idx="24" hasCustomPrompt="1"/>
          </p:nvPr>
        </p:nvSpPr>
        <p:spPr>
          <a:xfrm>
            <a:off x="855575"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38" name="Rectángulo 37">
            <a:extLst>
              <a:ext uri="{FF2B5EF4-FFF2-40B4-BE49-F238E27FC236}">
                <a16:creationId xmlns:a16="http://schemas.microsoft.com/office/drawing/2014/main" id="{393B6581-5167-4D27-9C50-46319850253F}"/>
              </a:ext>
            </a:extLst>
          </p:cNvPr>
          <p:cNvSpPr/>
          <p:nvPr userDrawn="1"/>
        </p:nvSpPr>
        <p:spPr>
          <a:xfrm>
            <a:off x="3594100"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39" name="Marcador de texto 17">
            <a:extLst>
              <a:ext uri="{FF2B5EF4-FFF2-40B4-BE49-F238E27FC236}">
                <a16:creationId xmlns:a16="http://schemas.microsoft.com/office/drawing/2014/main" id="{EC25AF3D-026D-4997-A7F1-DB3C4600A298}"/>
              </a:ext>
            </a:extLst>
          </p:cNvPr>
          <p:cNvSpPr>
            <a:spLocks noGrp="1"/>
          </p:cNvSpPr>
          <p:nvPr>
            <p:ph type="body" sz="quarter" idx="25" hasCustomPrompt="1"/>
          </p:nvPr>
        </p:nvSpPr>
        <p:spPr>
          <a:xfrm>
            <a:off x="3562980"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40" name="Marcador de texto 17">
            <a:extLst>
              <a:ext uri="{FF2B5EF4-FFF2-40B4-BE49-F238E27FC236}">
                <a16:creationId xmlns:a16="http://schemas.microsoft.com/office/drawing/2014/main" id="{666A60E4-956F-490B-89A9-82A18DAD22AE}"/>
              </a:ext>
            </a:extLst>
          </p:cNvPr>
          <p:cNvSpPr>
            <a:spLocks noGrp="1"/>
          </p:cNvSpPr>
          <p:nvPr>
            <p:ph type="body" sz="quarter" idx="26" hasCustomPrompt="1"/>
          </p:nvPr>
        </p:nvSpPr>
        <p:spPr>
          <a:xfrm>
            <a:off x="3601080"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41" name="Rectángulo 40">
            <a:extLst>
              <a:ext uri="{FF2B5EF4-FFF2-40B4-BE49-F238E27FC236}">
                <a16:creationId xmlns:a16="http://schemas.microsoft.com/office/drawing/2014/main" id="{70CEBEB4-C0AA-4913-9572-FCEDCEE26FA9}"/>
              </a:ext>
            </a:extLst>
          </p:cNvPr>
          <p:cNvSpPr/>
          <p:nvPr userDrawn="1"/>
        </p:nvSpPr>
        <p:spPr>
          <a:xfrm>
            <a:off x="6339605"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42" name="Marcador de texto 17">
            <a:extLst>
              <a:ext uri="{FF2B5EF4-FFF2-40B4-BE49-F238E27FC236}">
                <a16:creationId xmlns:a16="http://schemas.microsoft.com/office/drawing/2014/main" id="{337A75C8-B5CC-470B-AAE7-0B530A5EB711}"/>
              </a:ext>
            </a:extLst>
          </p:cNvPr>
          <p:cNvSpPr>
            <a:spLocks noGrp="1"/>
          </p:cNvSpPr>
          <p:nvPr>
            <p:ph type="body" sz="quarter" idx="27" hasCustomPrompt="1"/>
          </p:nvPr>
        </p:nvSpPr>
        <p:spPr>
          <a:xfrm>
            <a:off x="6308485"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43" name="Marcador de texto 17">
            <a:extLst>
              <a:ext uri="{FF2B5EF4-FFF2-40B4-BE49-F238E27FC236}">
                <a16:creationId xmlns:a16="http://schemas.microsoft.com/office/drawing/2014/main" id="{E3A0B475-DDD7-4568-9E05-766BAA92B59D}"/>
              </a:ext>
            </a:extLst>
          </p:cNvPr>
          <p:cNvSpPr>
            <a:spLocks noGrp="1"/>
          </p:cNvSpPr>
          <p:nvPr>
            <p:ph type="body" sz="quarter" idx="28" hasCustomPrompt="1"/>
          </p:nvPr>
        </p:nvSpPr>
        <p:spPr>
          <a:xfrm>
            <a:off x="6346585"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44" name="Rectángulo 43">
            <a:extLst>
              <a:ext uri="{FF2B5EF4-FFF2-40B4-BE49-F238E27FC236}">
                <a16:creationId xmlns:a16="http://schemas.microsoft.com/office/drawing/2014/main" id="{519ECE26-2A2B-4D1E-9104-37DCDD2FFD0B}"/>
              </a:ext>
            </a:extLst>
          </p:cNvPr>
          <p:cNvSpPr/>
          <p:nvPr userDrawn="1"/>
        </p:nvSpPr>
        <p:spPr>
          <a:xfrm>
            <a:off x="9100628"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45" name="Marcador de texto 17">
            <a:extLst>
              <a:ext uri="{FF2B5EF4-FFF2-40B4-BE49-F238E27FC236}">
                <a16:creationId xmlns:a16="http://schemas.microsoft.com/office/drawing/2014/main" id="{1FE7430C-6675-48E3-981A-D486B257E46A}"/>
              </a:ext>
            </a:extLst>
          </p:cNvPr>
          <p:cNvSpPr>
            <a:spLocks noGrp="1"/>
          </p:cNvSpPr>
          <p:nvPr>
            <p:ph type="body" sz="quarter" idx="29" hasCustomPrompt="1"/>
          </p:nvPr>
        </p:nvSpPr>
        <p:spPr>
          <a:xfrm>
            <a:off x="9069508"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46" name="Marcador de texto 17">
            <a:extLst>
              <a:ext uri="{FF2B5EF4-FFF2-40B4-BE49-F238E27FC236}">
                <a16:creationId xmlns:a16="http://schemas.microsoft.com/office/drawing/2014/main" id="{8943610F-111A-4C93-8FF1-E0FFA69E6A29}"/>
              </a:ext>
            </a:extLst>
          </p:cNvPr>
          <p:cNvSpPr>
            <a:spLocks noGrp="1"/>
          </p:cNvSpPr>
          <p:nvPr>
            <p:ph type="body" sz="quarter" idx="30" hasCustomPrompt="1"/>
          </p:nvPr>
        </p:nvSpPr>
        <p:spPr>
          <a:xfrm>
            <a:off x="9107608"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47" name="Título 16">
            <a:extLst>
              <a:ext uri="{FF2B5EF4-FFF2-40B4-BE49-F238E27FC236}">
                <a16:creationId xmlns:a16="http://schemas.microsoft.com/office/drawing/2014/main" id="{22D6B6BA-58DF-455B-A81F-785693B570D6}"/>
              </a:ext>
            </a:extLst>
          </p:cNvPr>
          <p:cNvSpPr>
            <a:spLocks noGrp="1"/>
          </p:cNvSpPr>
          <p:nvPr>
            <p:ph type="title" hasCustomPrompt="1"/>
          </p:nvPr>
        </p:nvSpPr>
        <p:spPr>
          <a:xfrm>
            <a:off x="3861916" y="932345"/>
            <a:ext cx="446816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51" name="Slide Number Placeholder 3">
            <a:extLst>
              <a:ext uri="{FF2B5EF4-FFF2-40B4-BE49-F238E27FC236}">
                <a16:creationId xmlns:a16="http://schemas.microsoft.com/office/drawing/2014/main" id="{E72B5432-B6AB-459A-B096-D449BC60BF9E}"/>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3" name="Imagen 2">
            <a:hlinkClick r:id="rId2"/>
            <a:extLst>
              <a:ext uri="{FF2B5EF4-FFF2-40B4-BE49-F238E27FC236}">
                <a16:creationId xmlns:a16="http://schemas.microsoft.com/office/drawing/2014/main" id="{B2EC9550-7C76-5047-AB50-FEB4D285D78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829516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Título 16">
            <a:extLst>
              <a:ext uri="{FF2B5EF4-FFF2-40B4-BE49-F238E27FC236}">
                <a16:creationId xmlns:a16="http://schemas.microsoft.com/office/drawing/2014/main" id="{90554F6F-D339-4C9A-9C22-7BD99B786A4E}"/>
              </a:ext>
            </a:extLst>
          </p:cNvPr>
          <p:cNvSpPr>
            <a:spLocks noGrp="1"/>
          </p:cNvSpPr>
          <p:nvPr>
            <p:ph type="title" hasCustomPrompt="1"/>
          </p:nvPr>
        </p:nvSpPr>
        <p:spPr>
          <a:xfrm>
            <a:off x="3861916" y="932345"/>
            <a:ext cx="446816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9" name="Marcador de texto 17">
            <a:extLst>
              <a:ext uri="{FF2B5EF4-FFF2-40B4-BE49-F238E27FC236}">
                <a16:creationId xmlns:a16="http://schemas.microsoft.com/office/drawing/2014/main" id="{5DF390A8-2E24-4D70-B69B-B50C64B38E12}"/>
              </a:ext>
            </a:extLst>
          </p:cNvPr>
          <p:cNvSpPr>
            <a:spLocks noGrp="1"/>
          </p:cNvSpPr>
          <p:nvPr>
            <p:ph type="body" sz="quarter" idx="14" hasCustomPrompt="1"/>
          </p:nvPr>
        </p:nvSpPr>
        <p:spPr>
          <a:xfrm>
            <a:off x="2414954" y="5565034"/>
            <a:ext cx="7362092" cy="724321"/>
          </a:xfrm>
        </p:spPr>
        <p:txBody>
          <a:bodyPr>
            <a:normAutofit/>
          </a:bodyPr>
          <a:lstStyle>
            <a:lvl1pPr marL="0" indent="0" algn="ctr" defTabSz="914400" rtl="0" eaLnBrk="1" latinLnBrk="0" hangingPunct="1">
              <a:lnSpc>
                <a:spcPct val="150000"/>
              </a:lnSpc>
              <a:buNone/>
              <a:defRPr lang="es-ES" sz="900" i="0" kern="1200" dirty="0">
                <a:solidFill>
                  <a:schemeClr val="tx1">
                    <a:lumMod val="75000"/>
                    <a:lumOff val="2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algn="ctr">
              <a:lnSpc>
                <a:spcPct val="150000"/>
              </a:lnSpc>
            </a:pPr>
            <a:r>
              <a:rPr lang="id-ID" sz="90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id-ID" sz="90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r>
              <a:rPr lang="id-ID" sz="9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t>
            </a:r>
          </a:p>
        </p:txBody>
      </p:sp>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5BF8870F-7094-C29D-E8ED-ECA89B03654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585562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0685380C-CB40-129E-24AC-C8851296F50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161771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A017132-C397-4146-A0A2-3969ECD96C65}"/>
              </a:ext>
            </a:extLst>
          </p:cNvPr>
          <p:cNvSpPr/>
          <p:nvPr userDrawn="1"/>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latin typeface="Calibri" panose="020F0502020204030204" pitchFamily="34" charset="0"/>
              <a:cs typeface="Calibri" panose="020F0502020204030204" pitchFamily="34" charset="0"/>
            </a:endParaRPr>
          </a:p>
        </p:txBody>
      </p:sp>
      <p:sp>
        <p:nvSpPr>
          <p:cNvPr id="5" name="TextBox 3">
            <a:extLst>
              <a:ext uri="{FF2B5EF4-FFF2-40B4-BE49-F238E27FC236}">
                <a16:creationId xmlns:a16="http://schemas.microsoft.com/office/drawing/2014/main" id="{B8CA3FAF-1D46-4822-9BF9-A14ADCAB73BC}"/>
              </a:ext>
            </a:extLst>
          </p:cNvPr>
          <p:cNvSpPr txBox="1"/>
          <p:nvPr userDrawn="1"/>
        </p:nvSpPr>
        <p:spPr>
          <a:xfrm>
            <a:off x="4459462" y="4196083"/>
            <a:ext cx="3273076" cy="707886"/>
          </a:xfrm>
          <a:prstGeom prst="rect">
            <a:avLst/>
          </a:prstGeom>
          <a:noFill/>
        </p:spPr>
        <p:txBody>
          <a:bodyPr wrap="none" rtlCol="0">
            <a:spAutoFit/>
          </a:bodyPr>
          <a:lstStyle/>
          <a:p>
            <a:pPr algn="ctr"/>
            <a:r>
              <a:rPr lang="id-ID" sz="4000" spc="1400">
                <a:solidFill>
                  <a:schemeClr val="bg1"/>
                </a:solidFill>
                <a:latin typeface="Calibri" panose="020F0502020204030204" pitchFamily="34" charset="0"/>
                <a:ea typeface="Lato" charset="0"/>
                <a:cs typeface="Calibri" panose="020F0502020204030204" pitchFamily="34" charset="0"/>
              </a:rPr>
              <a:t>GRACIAS</a:t>
            </a:r>
          </a:p>
        </p:txBody>
      </p:sp>
      <p:pic>
        <p:nvPicPr>
          <p:cNvPr id="3" name="Imagen 2">
            <a:hlinkClick r:id="rId2"/>
            <a:extLst>
              <a:ext uri="{FF2B5EF4-FFF2-40B4-BE49-F238E27FC236}">
                <a16:creationId xmlns:a16="http://schemas.microsoft.com/office/drawing/2014/main" id="{D3060BE6-E499-C86A-50AC-23D59A591BB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41934" y="2661917"/>
            <a:ext cx="4469948" cy="981208"/>
          </a:xfrm>
          <a:prstGeom prst="rect">
            <a:avLst/>
          </a:prstGeom>
          <a:noFill/>
          <a:ln>
            <a:noFill/>
          </a:ln>
        </p:spPr>
      </p:pic>
    </p:spTree>
    <p:extLst>
      <p:ext uri="{BB962C8B-B14F-4D97-AF65-F5344CB8AC3E}">
        <p14:creationId xmlns:p14="http://schemas.microsoft.com/office/powerpoint/2010/main" val="426513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6" name="Título 16">
            <a:extLst>
              <a:ext uri="{FF2B5EF4-FFF2-40B4-BE49-F238E27FC236}">
                <a16:creationId xmlns:a16="http://schemas.microsoft.com/office/drawing/2014/main" id="{685D50EA-ADCD-4DCF-A600-691A1DF50DB3}"/>
              </a:ext>
            </a:extLst>
          </p:cNvPr>
          <p:cNvSpPr>
            <a:spLocks noGrp="1"/>
          </p:cNvSpPr>
          <p:nvPr>
            <p:ph type="title" hasCustomPrompt="1"/>
          </p:nvPr>
        </p:nvSpPr>
        <p:spPr>
          <a:xfrm>
            <a:off x="6463645" y="1697839"/>
            <a:ext cx="3937653" cy="724320"/>
          </a:xfrm>
        </p:spPr>
        <p:txBody>
          <a:bodyPr>
            <a:normAutofit/>
          </a:bodyPr>
          <a:lstStyle>
            <a:lvl1pPr algn="l">
              <a:defRPr sz="4000">
                <a:latin typeface="Calibri" panose="020F0502020204030204" pitchFamily="34" charset="0"/>
                <a:cs typeface="Calibri" panose="020F0502020204030204" pitchFamily="34" charset="0"/>
              </a:defRPr>
            </a:lvl1pPr>
          </a:lstStyle>
          <a:p>
            <a:r>
              <a:rPr lang="es-ES"/>
              <a:t>Tema x</a:t>
            </a:r>
          </a:p>
        </p:txBody>
      </p:sp>
      <p:sp>
        <p:nvSpPr>
          <p:cNvPr id="13" name="Rectangle 4">
            <a:extLst>
              <a:ext uri="{FF2B5EF4-FFF2-40B4-BE49-F238E27FC236}">
                <a16:creationId xmlns:a16="http://schemas.microsoft.com/office/drawing/2014/main" id="{C39C05A3-F50A-47EA-B683-AE74368C7755}"/>
              </a:ext>
            </a:extLst>
          </p:cNvPr>
          <p:cNvSpPr/>
          <p:nvPr userDrawn="1"/>
        </p:nvSpPr>
        <p:spPr>
          <a:xfrm rot="5400000">
            <a:off x="-2251953" y="4194065"/>
            <a:ext cx="4915888" cy="411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4">
            <a:extLst>
              <a:ext uri="{FF2B5EF4-FFF2-40B4-BE49-F238E27FC236}">
                <a16:creationId xmlns:a16="http://schemas.microsoft.com/office/drawing/2014/main" id="{4BA3A8D9-7F74-4CA1-B3FC-7A4EB5005B43}"/>
              </a:ext>
            </a:extLst>
          </p:cNvPr>
          <p:cNvSpPr/>
          <p:nvPr userDrawn="1"/>
        </p:nvSpPr>
        <p:spPr>
          <a:xfrm rot="10800000">
            <a:off x="0" y="6440993"/>
            <a:ext cx="4586514" cy="423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5" name="Marcador de posición de imagen 15">
            <a:extLst>
              <a:ext uri="{FF2B5EF4-FFF2-40B4-BE49-F238E27FC236}">
                <a16:creationId xmlns:a16="http://schemas.microsoft.com/office/drawing/2014/main" id="{65A6F396-AD60-4DAB-A498-F6AD10B15AB0}"/>
              </a:ext>
            </a:extLst>
          </p:cNvPr>
          <p:cNvSpPr>
            <a:spLocks noGrp="1"/>
          </p:cNvSpPr>
          <p:nvPr>
            <p:ph type="pic" sz="quarter" idx="13"/>
          </p:nvPr>
        </p:nvSpPr>
        <p:spPr>
          <a:xfrm>
            <a:off x="277404" y="276891"/>
            <a:ext cx="4309110" cy="6303704"/>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5" name="Slide Number Placeholder 4"/>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8" name="Rectangle 10">
            <a:extLst>
              <a:ext uri="{FF2B5EF4-FFF2-40B4-BE49-F238E27FC236}">
                <a16:creationId xmlns:a16="http://schemas.microsoft.com/office/drawing/2014/main" id="{199C2C7D-B6AD-485A-B557-A6DF3DED98D1}"/>
              </a:ext>
            </a:extLst>
          </p:cNvPr>
          <p:cNvSpPr/>
          <p:nvPr userDrawn="1"/>
        </p:nvSpPr>
        <p:spPr>
          <a:xfrm>
            <a:off x="6463646" y="3216071"/>
            <a:ext cx="4318653" cy="190195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8" name="Marcador de texto 17">
            <a:extLst>
              <a:ext uri="{FF2B5EF4-FFF2-40B4-BE49-F238E27FC236}">
                <a16:creationId xmlns:a16="http://schemas.microsoft.com/office/drawing/2014/main" id="{11BFA608-55F7-446C-94DB-D44FD1FE57D5}"/>
              </a:ext>
            </a:extLst>
          </p:cNvPr>
          <p:cNvSpPr>
            <a:spLocks noGrp="1"/>
          </p:cNvSpPr>
          <p:nvPr>
            <p:ph type="body" sz="quarter" idx="14" hasCustomPrompt="1"/>
          </p:nvPr>
        </p:nvSpPr>
        <p:spPr>
          <a:xfrm>
            <a:off x="6463645" y="2393846"/>
            <a:ext cx="5541541" cy="369332"/>
          </a:xfrm>
          <a:solidFill>
            <a:srgbClr val="F2F2F2"/>
          </a:solidFill>
        </p:spPr>
        <p:txBody>
          <a:bodyPr wrap="square" anchor="ctr" anchorCtr="0">
            <a:spAutoFit/>
          </a:bodyPr>
          <a:lstStyle>
            <a:lvl1pPr marL="0" indent="0" algn="l" defTabSz="914400" rtl="0" eaLnBrk="1" latinLnBrk="0" hangingPunct="1">
              <a:lnSpc>
                <a:spcPct val="100000"/>
              </a:lnSpc>
              <a:buNone/>
              <a:defRPr lang="es-ES" sz="18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Título del tema</a:t>
            </a:r>
          </a:p>
        </p:txBody>
      </p:sp>
      <p:sp>
        <p:nvSpPr>
          <p:cNvPr id="19" name="Marcador de texto 17">
            <a:extLst>
              <a:ext uri="{FF2B5EF4-FFF2-40B4-BE49-F238E27FC236}">
                <a16:creationId xmlns:a16="http://schemas.microsoft.com/office/drawing/2014/main" id="{573920DD-3055-4A16-83AD-25128FAB0C92}"/>
              </a:ext>
            </a:extLst>
          </p:cNvPr>
          <p:cNvSpPr>
            <a:spLocks noGrp="1"/>
          </p:cNvSpPr>
          <p:nvPr>
            <p:ph type="body" sz="quarter" idx="15" hasCustomPrompt="1"/>
          </p:nvPr>
        </p:nvSpPr>
        <p:spPr>
          <a:xfrm>
            <a:off x="6842136" y="3457234"/>
            <a:ext cx="3553315" cy="276999"/>
          </a:xfrm>
        </p:spPr>
        <p:txBody>
          <a:bodyPr>
            <a:noAutofit/>
          </a:bodyPr>
          <a:lstStyle>
            <a:lvl1pPr marL="0" indent="0" algn="just" defTabSz="914400" rtl="0" eaLnBrk="1" latinLnBrk="0" hangingPunct="1">
              <a:lnSpc>
                <a:spcPct val="150000"/>
              </a:lnSpc>
              <a:buNone/>
              <a:defRPr lang="es-ES" sz="1200"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LOREM IPSUM DOLOR SIT</a:t>
            </a:r>
          </a:p>
        </p:txBody>
      </p:sp>
      <p:sp>
        <p:nvSpPr>
          <p:cNvPr id="20" name="Marcador de texto 17">
            <a:extLst>
              <a:ext uri="{FF2B5EF4-FFF2-40B4-BE49-F238E27FC236}">
                <a16:creationId xmlns:a16="http://schemas.microsoft.com/office/drawing/2014/main" id="{C76ACEC8-558D-4618-BFEC-1B2E1238471B}"/>
              </a:ext>
            </a:extLst>
          </p:cNvPr>
          <p:cNvSpPr>
            <a:spLocks noGrp="1"/>
          </p:cNvSpPr>
          <p:nvPr>
            <p:ph type="body" sz="quarter" idx="16" hasCustomPrompt="1"/>
          </p:nvPr>
        </p:nvSpPr>
        <p:spPr>
          <a:xfrm>
            <a:off x="6842137" y="3826645"/>
            <a:ext cx="3553314" cy="1046806"/>
          </a:xfrm>
        </p:spPr>
        <p:txBody>
          <a:bodyPr>
            <a:noAutofit/>
          </a:bodyPr>
          <a:lstStyle>
            <a:lvl1pPr marL="0" indent="0" algn="just" defTabSz="914400" rtl="0" eaLnBrk="1" latinLnBrk="0" hangingPunct="1">
              <a:lnSpc>
                <a:spcPct val="150000"/>
              </a:lnSpc>
              <a:buNone/>
              <a:defRPr lang="es-ES" sz="900" i="0" kern="1200" dirty="0" smtClean="0">
                <a:solidFill>
                  <a:schemeClr val="bg1"/>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endParaRPr lang="es-ES"/>
          </a:p>
        </p:txBody>
      </p:sp>
      <p:pic>
        <p:nvPicPr>
          <p:cNvPr id="2" name="Imagen 1">
            <a:hlinkClick r:id="rId2"/>
            <a:extLst>
              <a:ext uri="{FF2B5EF4-FFF2-40B4-BE49-F238E27FC236}">
                <a16:creationId xmlns:a16="http://schemas.microsoft.com/office/drawing/2014/main" id="{2BDDE270-7BE3-51D2-E19E-E42B2E8A2D0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120550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Rectangle 4">
            <a:extLst>
              <a:ext uri="{FF2B5EF4-FFF2-40B4-BE49-F238E27FC236}">
                <a16:creationId xmlns:a16="http://schemas.microsoft.com/office/drawing/2014/main" id="{73243C9B-B2AE-4275-9A97-033D83D9CADF}"/>
              </a:ext>
            </a:extLst>
          </p:cNvPr>
          <p:cNvSpPr/>
          <p:nvPr userDrawn="1"/>
        </p:nvSpPr>
        <p:spPr>
          <a:xfrm rot="5400000">
            <a:off x="858478" y="3611511"/>
            <a:ext cx="3662773" cy="411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Marcador de posición de imagen 15">
            <a:extLst>
              <a:ext uri="{FF2B5EF4-FFF2-40B4-BE49-F238E27FC236}">
                <a16:creationId xmlns:a16="http://schemas.microsoft.com/office/drawing/2014/main" id="{9EB8E5E7-232A-4C52-87D3-F50DDC25A3DE}"/>
              </a:ext>
            </a:extLst>
          </p:cNvPr>
          <p:cNvSpPr>
            <a:spLocks noGrp="1"/>
          </p:cNvSpPr>
          <p:nvPr>
            <p:ph type="pic" sz="quarter" idx="13"/>
          </p:nvPr>
        </p:nvSpPr>
        <p:spPr>
          <a:xfrm>
            <a:off x="2761278" y="1347018"/>
            <a:ext cx="7182822" cy="4024465"/>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9" name="Rectangle 4">
            <a:extLst>
              <a:ext uri="{FF2B5EF4-FFF2-40B4-BE49-F238E27FC236}">
                <a16:creationId xmlns:a16="http://schemas.microsoft.com/office/drawing/2014/main" id="{C9796A9E-1AED-4571-A36C-ADD576FD53D1}"/>
              </a:ext>
            </a:extLst>
          </p:cNvPr>
          <p:cNvSpPr/>
          <p:nvPr userDrawn="1"/>
        </p:nvSpPr>
        <p:spPr>
          <a:xfrm rot="10800000">
            <a:off x="2483874" y="5231882"/>
            <a:ext cx="4586514" cy="423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1" name="Marcador de texto 17">
            <a:extLst>
              <a:ext uri="{FF2B5EF4-FFF2-40B4-BE49-F238E27FC236}">
                <a16:creationId xmlns:a16="http://schemas.microsoft.com/office/drawing/2014/main" id="{DF2DF577-450C-4C7B-A824-079CF2ABB4FC}"/>
              </a:ext>
            </a:extLst>
          </p:cNvPr>
          <p:cNvSpPr>
            <a:spLocks noGrp="1"/>
          </p:cNvSpPr>
          <p:nvPr>
            <p:ph type="body" sz="quarter" idx="14" hasCustomPrompt="1"/>
          </p:nvPr>
        </p:nvSpPr>
        <p:spPr>
          <a:xfrm>
            <a:off x="3749941" y="5762672"/>
            <a:ext cx="5541541" cy="246221"/>
          </a:xfrm>
          <a:solidFill>
            <a:srgbClr val="F2F2F2"/>
          </a:solidFill>
        </p:spPr>
        <p:txBody>
          <a:bodyPr wrap="square" anchor="ctr" anchorCtr="0">
            <a:spAutoFit/>
          </a:bodyPr>
          <a:lstStyle>
            <a:lvl1pPr marL="0" indent="0" algn="ctr" defTabSz="914400" rtl="0" eaLnBrk="1" latinLnBrk="0" hangingPunct="1">
              <a:lnSpc>
                <a:spcPct val="100000"/>
              </a:lnSpc>
              <a:buNone/>
              <a:defRPr lang="es-ES" sz="1000" i="1"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Ilustración x. Título de la ilustración. Fuente: origen de la imagen. </a:t>
            </a:r>
          </a:p>
        </p:txBody>
      </p:sp>
      <p:pic>
        <p:nvPicPr>
          <p:cNvPr id="3" name="Imagen 2">
            <a:hlinkClick r:id="rId2"/>
            <a:extLst>
              <a:ext uri="{FF2B5EF4-FFF2-40B4-BE49-F238E27FC236}">
                <a16:creationId xmlns:a16="http://schemas.microsoft.com/office/drawing/2014/main" id="{13887F8E-6969-BEA3-2FDF-B4FA4C0D9EE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66761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E0D6360E-BB9E-42B9-B1BD-2380927C4CAE}"/>
              </a:ext>
            </a:extLst>
          </p:cNvPr>
          <p:cNvSpPr/>
          <p:nvPr userDrawn="1"/>
        </p:nvSpPr>
        <p:spPr>
          <a:xfrm>
            <a:off x="-1" y="6580596"/>
            <a:ext cx="223374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7" name="Título 16">
            <a:extLst>
              <a:ext uri="{FF2B5EF4-FFF2-40B4-BE49-F238E27FC236}">
                <a16:creationId xmlns:a16="http://schemas.microsoft.com/office/drawing/2014/main" id="{7656692F-24A3-4580-BAF5-F388D1944543}"/>
              </a:ext>
            </a:extLst>
          </p:cNvPr>
          <p:cNvSpPr>
            <a:spLocks noGrp="1"/>
          </p:cNvSpPr>
          <p:nvPr>
            <p:ph type="title" hasCustomPrompt="1"/>
          </p:nvPr>
        </p:nvSpPr>
        <p:spPr>
          <a:xfrm>
            <a:off x="5753187" y="1597689"/>
            <a:ext cx="5100550" cy="724320"/>
          </a:xfrm>
        </p:spPr>
        <p:txBody>
          <a:bodyPr/>
          <a:lstStyle>
            <a:lvl1pPr>
              <a:defRPr>
                <a:latin typeface="Calibri" panose="020F0502020204030204" pitchFamily="34" charset="0"/>
                <a:cs typeface="Calibri" panose="020F0502020204030204" pitchFamily="34" charset="0"/>
              </a:defRPr>
            </a:lvl1pPr>
          </a:lstStyle>
          <a:p>
            <a:r>
              <a:rPr lang="es-ES"/>
              <a:t>Tema x</a:t>
            </a:r>
          </a:p>
        </p:txBody>
      </p:sp>
      <p:sp>
        <p:nvSpPr>
          <p:cNvPr id="13" name="Rectangle 4">
            <a:extLst>
              <a:ext uri="{FF2B5EF4-FFF2-40B4-BE49-F238E27FC236}">
                <a16:creationId xmlns:a16="http://schemas.microsoft.com/office/drawing/2014/main" id="{3900F7D5-023A-4DFB-81DF-24175F51BCE7}"/>
              </a:ext>
            </a:extLst>
          </p:cNvPr>
          <p:cNvSpPr/>
          <p:nvPr userDrawn="1"/>
        </p:nvSpPr>
        <p:spPr>
          <a:xfrm rot="5400000">
            <a:off x="-2319242" y="4261354"/>
            <a:ext cx="491588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6" name="Marcador de posición de imagen 15">
            <a:extLst>
              <a:ext uri="{FF2B5EF4-FFF2-40B4-BE49-F238E27FC236}">
                <a16:creationId xmlns:a16="http://schemas.microsoft.com/office/drawing/2014/main" id="{7AE11EFF-339C-4763-801F-82FD573F7E00}"/>
              </a:ext>
            </a:extLst>
          </p:cNvPr>
          <p:cNvSpPr>
            <a:spLocks noGrp="1"/>
          </p:cNvSpPr>
          <p:nvPr>
            <p:ph type="pic" sz="quarter" idx="13"/>
          </p:nvPr>
        </p:nvSpPr>
        <p:spPr>
          <a:xfrm>
            <a:off x="277403" y="0"/>
            <a:ext cx="4309111" cy="6606282"/>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2" name="Straight Connector 9">
            <a:extLst>
              <a:ext uri="{FF2B5EF4-FFF2-40B4-BE49-F238E27FC236}">
                <a16:creationId xmlns:a16="http://schemas.microsoft.com/office/drawing/2014/main" id="{77096C43-CD92-434B-A557-DA17230844F7}"/>
              </a:ext>
            </a:extLst>
          </p:cNvPr>
          <p:cNvCxnSpPr/>
          <p:nvPr userDrawn="1"/>
        </p:nvCxnSpPr>
        <p:spPr>
          <a:xfrm flipH="1" flipV="1">
            <a:off x="6456523" y="4235370"/>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9" name="Marcador de texto 17">
            <a:extLst>
              <a:ext uri="{FF2B5EF4-FFF2-40B4-BE49-F238E27FC236}">
                <a16:creationId xmlns:a16="http://schemas.microsoft.com/office/drawing/2014/main" id="{03FBE2BC-1AED-4FAE-A19D-DD7B81978589}"/>
              </a:ext>
            </a:extLst>
          </p:cNvPr>
          <p:cNvSpPr>
            <a:spLocks noGrp="1"/>
          </p:cNvSpPr>
          <p:nvPr>
            <p:ph type="body" sz="quarter" idx="14" hasCustomPrompt="1"/>
          </p:nvPr>
        </p:nvSpPr>
        <p:spPr>
          <a:xfrm>
            <a:off x="6339451" y="2549102"/>
            <a:ext cx="4514286" cy="1612764"/>
          </a:xfrm>
        </p:spPr>
        <p:txBody>
          <a:bodyPr>
            <a:normAutofit/>
          </a:bodyPr>
          <a:lstStyle>
            <a:lvl1pPr marL="0" indent="0" algn="just" defTabSz="914400" rtl="0" eaLnBrk="1" latinLnBrk="0" hangingPunct="1">
              <a:lnSpc>
                <a:spcPct val="150000"/>
              </a:lnSpc>
              <a:buNone/>
              <a:defRPr lang="es-ES" sz="24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a:t>Título del tema </a:t>
            </a:r>
          </a:p>
        </p:txBody>
      </p:sp>
      <p:pic>
        <p:nvPicPr>
          <p:cNvPr id="14" name="Marcador de imagen 4">
            <a:extLst>
              <a:ext uri="{FF2B5EF4-FFF2-40B4-BE49-F238E27FC236}">
                <a16:creationId xmlns:a16="http://schemas.microsoft.com/office/drawing/2014/main" id="{B8E3A0B2-5FA0-4F86-B22F-6DF2B45AAAC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95" r="25595"/>
          <a:stretch>
            <a:fillRect/>
          </a:stretch>
        </p:blipFill>
        <p:spPr>
          <a:xfrm>
            <a:off x="277402" y="-3011"/>
            <a:ext cx="4309111" cy="6606282"/>
          </a:xfrm>
          <a:prstGeom prst="rect">
            <a:avLst/>
          </a:prstGeom>
        </p:spPr>
      </p:pic>
      <p:pic>
        <p:nvPicPr>
          <p:cNvPr id="2" name="Imagen 1">
            <a:hlinkClick r:id="rId3"/>
            <a:extLst>
              <a:ext uri="{FF2B5EF4-FFF2-40B4-BE49-F238E27FC236}">
                <a16:creationId xmlns:a16="http://schemas.microsoft.com/office/drawing/2014/main" id="{790923EB-4D2E-96A3-879F-E5EE9AFCA81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284722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Título 16">
            <a:extLst>
              <a:ext uri="{FF2B5EF4-FFF2-40B4-BE49-F238E27FC236}">
                <a16:creationId xmlns:a16="http://schemas.microsoft.com/office/drawing/2014/main" id="{2512E75E-D7B1-4639-9839-B553150E5C93}"/>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graphicFrame>
        <p:nvGraphicFramePr>
          <p:cNvPr id="8" name="Tabla 7">
            <a:extLst>
              <a:ext uri="{FF2B5EF4-FFF2-40B4-BE49-F238E27FC236}">
                <a16:creationId xmlns:a16="http://schemas.microsoft.com/office/drawing/2014/main" id="{AB1CF468-4548-4688-8EA4-29319FA8935D}"/>
              </a:ext>
            </a:extLst>
          </p:cNvPr>
          <p:cNvGraphicFramePr>
            <a:graphicFrameLocks noGrp="1"/>
          </p:cNvGraphicFramePr>
          <p:nvPr userDrawn="1">
            <p:extLst>
              <p:ext uri="{D42A27DB-BD31-4B8C-83A1-F6EECF244321}">
                <p14:modId xmlns:p14="http://schemas.microsoft.com/office/powerpoint/2010/main" val="666809167"/>
              </p:ext>
            </p:extLst>
          </p:nvPr>
        </p:nvGraphicFramePr>
        <p:xfrm>
          <a:off x="2089704" y="1639605"/>
          <a:ext cx="8012590" cy="4769729"/>
        </p:xfrm>
        <a:graphic>
          <a:graphicData uri="http://schemas.openxmlformats.org/drawingml/2006/table">
            <a:tbl>
              <a:tblPr>
                <a:tableStyleId>{5C22544A-7EE6-4342-B048-85BDC9FD1C3A}</a:tableStyleId>
              </a:tblPr>
              <a:tblGrid>
                <a:gridCol w="8012590">
                  <a:extLst>
                    <a:ext uri="{9D8B030D-6E8A-4147-A177-3AD203B41FA5}">
                      <a16:colId xmlns:a16="http://schemas.microsoft.com/office/drawing/2014/main" val="404656029"/>
                    </a:ext>
                  </a:extLst>
                </a:gridCol>
              </a:tblGrid>
              <a:tr h="709031">
                <a:tc>
                  <a:txBody>
                    <a:bodyPr/>
                    <a:lstStyle/>
                    <a:p>
                      <a:pPr marL="0" marR="0" lvl="0" indent="0" algn="l" defTabSz="914400" rtl="0" eaLnBrk="1" fontAlgn="auto" latinLnBrk="0" hangingPunct="1">
                        <a:lnSpc>
                          <a:spcPct val="90000"/>
                        </a:lnSpc>
                        <a:spcBef>
                          <a:spcPct val="0"/>
                        </a:spcBef>
                        <a:spcAft>
                          <a:spcPts val="0"/>
                        </a:spcAft>
                        <a:buClr>
                          <a:srgbClr val="003F70"/>
                        </a:buClr>
                        <a:buSzTx/>
                        <a:buFont typeface="Wingdings" panose="05000000000000000000" pitchFamily="2" charset="2"/>
                        <a:buNone/>
                        <a:tabLst/>
                        <a:defRPr/>
                      </a:pPr>
                      <a:r>
                        <a:rPr lang="es-ES" sz="3200" kern="1200">
                          <a:solidFill>
                            <a:srgbClr val="003F6F"/>
                          </a:solidFill>
                          <a:latin typeface="Calibri" panose="020F0502020204030204" pitchFamily="34" charset="0"/>
                          <a:cs typeface="Calibri" panose="020F0502020204030204" pitchFamily="34" charset="0"/>
                        </a:rPr>
                        <a:t>Subtítulo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025051"/>
                  </a:ext>
                </a:extLst>
              </a:tr>
              <a:tr h="3826023">
                <a:tc>
                  <a:txBody>
                    <a:bodyPr/>
                    <a:lstStyle/>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sz="1600" i="0" kern="1200">
                          <a:solidFill>
                            <a:schemeClr val="tx1"/>
                          </a:solidFill>
                          <a:effectLst/>
                          <a:latin typeface="Calibri" panose="020F0502020204030204" pitchFamily="34" charset="0"/>
                          <a:cs typeface="Calibri" panose="020F0502020204030204" pitchFamily="34" charset="0"/>
                        </a:rPr>
                        <a:t>"</a:t>
                      </a:r>
                      <a:r>
                        <a:rPr lang="es-ES" sz="1600" i="0" kern="1200" err="1">
                          <a:solidFill>
                            <a:schemeClr val="tx1"/>
                          </a:solidFill>
                          <a:effectLst/>
                          <a:latin typeface="Calibri" panose="020F0502020204030204" pitchFamily="34" charset="0"/>
                          <a:cs typeface="Calibri" panose="020F0502020204030204" pitchFamily="34" charset="0"/>
                        </a:rPr>
                        <a:t>Lorem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ipsum</a:t>
                      </a:r>
                      <a:r>
                        <a:rPr lang="es-ES" sz="1600" i="0" kern="1200">
                          <a:solidFill>
                            <a:schemeClr val="tx1"/>
                          </a:solidFill>
                          <a:effectLst/>
                          <a:latin typeface="Calibri" panose="020F0502020204030204" pitchFamily="34" charset="0"/>
                          <a:cs typeface="Calibri" panose="020F0502020204030204" pitchFamily="34" charset="0"/>
                        </a:rPr>
                        <a:t> dolor </a:t>
                      </a:r>
                      <a:r>
                        <a:rPr lang="es-ES" sz="1600" i="0" kern="1200" err="1">
                          <a:solidFill>
                            <a:schemeClr val="tx1"/>
                          </a:solidFill>
                          <a:effectLst/>
                          <a:latin typeface="Calibri" panose="020F0502020204030204" pitchFamily="34" charset="0"/>
                          <a:cs typeface="Calibri" panose="020F0502020204030204" pitchFamily="34" charset="0"/>
                        </a:rPr>
                        <a:t>sit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amet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consectetur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adipiscing</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elit</a:t>
                      </a:r>
                      <a:r>
                        <a:rPr lang="es-ES" sz="1600" i="0" kern="1200">
                          <a:solidFill>
                            <a:schemeClr val="tx1"/>
                          </a:solidFill>
                          <a:effectLst/>
                          <a:latin typeface="Calibri" panose="020F0502020204030204" pitchFamily="34" charset="0"/>
                          <a:cs typeface="Calibri" panose="020F0502020204030204" pitchFamily="34" charset="0"/>
                        </a:rPr>
                        <a:t>, sed do </a:t>
                      </a:r>
                      <a:r>
                        <a:rPr lang="es-ES" sz="1600" i="0" kern="1200" err="1">
                          <a:solidFill>
                            <a:schemeClr val="tx1"/>
                          </a:solidFill>
                          <a:effectLst/>
                          <a:latin typeface="Calibri" panose="020F0502020204030204" pitchFamily="34" charset="0"/>
                          <a:cs typeface="Calibri" panose="020F0502020204030204" pitchFamily="34" charset="0"/>
                        </a:rPr>
                        <a:t>eiusmod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tempor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incididunt</a:t>
                      </a:r>
                      <a:r>
                        <a:rPr lang="es-ES" sz="1600" i="0" kern="1200">
                          <a:solidFill>
                            <a:schemeClr val="tx1"/>
                          </a:solidFill>
                          <a:effectLst/>
                          <a:latin typeface="Calibri" panose="020F0502020204030204" pitchFamily="34" charset="0"/>
                          <a:cs typeface="Calibri" panose="020F0502020204030204" pitchFamily="34" charset="0"/>
                        </a:rPr>
                        <a:t> ut labore et </a:t>
                      </a:r>
                      <a:r>
                        <a:rPr lang="es-ES" sz="1600" i="0" kern="1200" err="1">
                          <a:solidFill>
                            <a:schemeClr val="tx1"/>
                          </a:solidFill>
                          <a:effectLst/>
                          <a:latin typeface="Calibri" panose="020F0502020204030204" pitchFamily="34" charset="0"/>
                          <a:cs typeface="Calibri" panose="020F0502020204030204" pitchFamily="34" charset="0"/>
                        </a:rPr>
                        <a:t>dolore</a:t>
                      </a:r>
                      <a:r>
                        <a:rPr lang="es-ES" sz="1600" i="0" kern="1200">
                          <a:solidFill>
                            <a:schemeClr val="tx1"/>
                          </a:solidFill>
                          <a:effectLst/>
                          <a:latin typeface="Calibri" panose="020F0502020204030204" pitchFamily="34" charset="0"/>
                          <a:cs typeface="Calibri" panose="020F0502020204030204" pitchFamily="34" charset="0"/>
                        </a:rPr>
                        <a:t> magna </a:t>
                      </a:r>
                      <a:r>
                        <a:rPr lang="es-ES" sz="1600" i="0" kern="1200" err="1">
                          <a:solidFill>
                            <a:schemeClr val="tx1"/>
                          </a:solidFill>
                          <a:effectLst/>
                          <a:latin typeface="Calibri" panose="020F0502020204030204" pitchFamily="34" charset="0"/>
                          <a:cs typeface="Calibri" panose="020F0502020204030204" pitchFamily="34" charset="0"/>
                        </a:rPr>
                        <a:t>aliqua</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enim</a:t>
                      </a:r>
                      <a:r>
                        <a:rPr lang="es-ES" sz="1600" i="0" kern="1200">
                          <a:solidFill>
                            <a:schemeClr val="tx1"/>
                          </a:solidFill>
                          <a:effectLst/>
                          <a:latin typeface="Calibri" panose="020F0502020204030204" pitchFamily="34" charset="0"/>
                          <a:cs typeface="Calibri" panose="020F0502020204030204" pitchFamily="34" charset="0"/>
                        </a:rPr>
                        <a:t> ad </a:t>
                      </a:r>
                      <a:r>
                        <a:rPr lang="es-ES" sz="1600" i="0" kern="1200" err="1">
                          <a:solidFill>
                            <a:schemeClr val="tx1"/>
                          </a:solidFill>
                          <a:effectLst/>
                          <a:latin typeface="Calibri" panose="020F0502020204030204" pitchFamily="34" charset="0"/>
                          <a:cs typeface="Calibri" panose="020F0502020204030204" pitchFamily="34" charset="0"/>
                        </a:rPr>
                        <a:t>minim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veniam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quis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nostrud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exercitation</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ullamco</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laboris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nisi</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aliquip</a:t>
                      </a:r>
                      <a:r>
                        <a:rPr lang="es-ES" sz="1600" i="0" kern="1200">
                          <a:solidFill>
                            <a:schemeClr val="tx1"/>
                          </a:solidFill>
                          <a:effectLst/>
                          <a:latin typeface="Calibri" panose="020F0502020204030204" pitchFamily="34" charset="0"/>
                          <a:cs typeface="Calibri" panose="020F0502020204030204" pitchFamily="34" charset="0"/>
                        </a:rPr>
                        <a:t> ex </a:t>
                      </a:r>
                      <a:r>
                        <a:rPr lang="es-ES" sz="1600" i="0" kern="1200" err="1">
                          <a:solidFill>
                            <a:schemeClr val="tx1"/>
                          </a:solidFill>
                          <a:effectLst/>
                          <a:latin typeface="Calibri" panose="020F0502020204030204" pitchFamily="34" charset="0"/>
                          <a:cs typeface="Calibri" panose="020F0502020204030204" pitchFamily="34" charset="0"/>
                        </a:rPr>
                        <a:t>ea</a:t>
                      </a:r>
                      <a:r>
                        <a:rPr lang="es-ES" sz="1600" i="0" kern="1200">
                          <a:solidFill>
                            <a:schemeClr val="tx1"/>
                          </a:solidFill>
                          <a:effectLst/>
                          <a:latin typeface="Calibri" panose="020F0502020204030204" pitchFamily="34" charset="0"/>
                          <a:cs typeface="Calibri" panose="020F0502020204030204" pitchFamily="34" charset="0"/>
                        </a:rPr>
                        <a:t> commodo </a:t>
                      </a:r>
                      <a:r>
                        <a:rPr lang="es-ES" sz="1600" i="0" kern="1200" err="1">
                          <a:solidFill>
                            <a:schemeClr val="tx1"/>
                          </a:solidFill>
                          <a:effectLst/>
                          <a:latin typeface="Calibri" panose="020F0502020204030204" pitchFamily="34" charset="0"/>
                          <a:cs typeface="Calibri" panose="020F0502020204030204" pitchFamily="34" charset="0"/>
                        </a:rPr>
                        <a:t>consequat</a:t>
                      </a:r>
                      <a:r>
                        <a:rPr lang="es-ES" sz="1600" i="0" kern="1200">
                          <a:solidFill>
                            <a:schemeClr val="tx1"/>
                          </a:solidFill>
                          <a:effectLst/>
                          <a:latin typeface="Calibri" panose="020F0502020204030204" pitchFamily="34" charset="0"/>
                          <a:cs typeface="Calibri" panose="020F0502020204030204" pitchFamily="34" charset="0"/>
                        </a:rPr>
                        <a:t>. </a:t>
                      </a:r>
                    </a:p>
                    <a:p>
                      <a:pPr marL="0" marR="0" lvl="0" indent="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None/>
                        <a:tabLst/>
                        <a:defRPr/>
                      </a:pPr>
                      <a:endParaRPr lang="es-ES" sz="1600" i="0" kern="1200">
                        <a:solidFill>
                          <a:schemeClr val="tx1"/>
                        </a:solidFill>
                        <a:effectLst/>
                        <a:latin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sz="1600" i="0" kern="1200">
                          <a:solidFill>
                            <a:schemeClr val="tx1"/>
                          </a:solidFill>
                          <a:effectLst/>
                          <a:latin typeface="Calibri" panose="020F0502020204030204" pitchFamily="34" charset="0"/>
                          <a:cs typeface="Calibri" panose="020F0502020204030204" pitchFamily="34" charset="0"/>
                        </a:rPr>
                        <a:t>"</a:t>
                      </a:r>
                      <a:r>
                        <a:rPr lang="es-ES" sz="1600" i="0" kern="1200" err="1">
                          <a:solidFill>
                            <a:schemeClr val="tx1"/>
                          </a:solidFill>
                          <a:effectLst/>
                          <a:latin typeface="Calibri" panose="020F0502020204030204" pitchFamily="34" charset="0"/>
                          <a:cs typeface="Calibri" panose="020F0502020204030204" pitchFamily="34" charset="0"/>
                        </a:rPr>
                        <a:t>Lorem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ipsum</a:t>
                      </a:r>
                      <a:r>
                        <a:rPr lang="es-ES" sz="1600" i="0" kern="1200">
                          <a:solidFill>
                            <a:schemeClr val="tx1"/>
                          </a:solidFill>
                          <a:effectLst/>
                          <a:latin typeface="Calibri" panose="020F0502020204030204" pitchFamily="34" charset="0"/>
                          <a:cs typeface="Calibri" panose="020F0502020204030204" pitchFamily="34" charset="0"/>
                        </a:rPr>
                        <a:t> dolor </a:t>
                      </a:r>
                      <a:r>
                        <a:rPr lang="es-ES" sz="1600" i="0" kern="1200" err="1">
                          <a:solidFill>
                            <a:schemeClr val="tx1"/>
                          </a:solidFill>
                          <a:effectLst/>
                          <a:latin typeface="Calibri" panose="020F0502020204030204" pitchFamily="34" charset="0"/>
                          <a:cs typeface="Calibri" panose="020F0502020204030204" pitchFamily="34" charset="0"/>
                        </a:rPr>
                        <a:t>sit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amet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consectetur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adipiscing</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elit</a:t>
                      </a:r>
                      <a:r>
                        <a:rPr lang="es-ES" sz="1600" i="0" kern="1200">
                          <a:solidFill>
                            <a:schemeClr val="tx1"/>
                          </a:solidFill>
                          <a:effectLst/>
                          <a:latin typeface="Calibri" panose="020F0502020204030204" pitchFamily="34" charset="0"/>
                          <a:cs typeface="Calibri" panose="020F0502020204030204" pitchFamily="34" charset="0"/>
                        </a:rPr>
                        <a:t>, sed do </a:t>
                      </a:r>
                      <a:r>
                        <a:rPr lang="es-ES" sz="1600" i="0" kern="1200" err="1">
                          <a:solidFill>
                            <a:schemeClr val="tx1"/>
                          </a:solidFill>
                          <a:effectLst/>
                          <a:latin typeface="Calibri" panose="020F0502020204030204" pitchFamily="34" charset="0"/>
                          <a:cs typeface="Calibri" panose="020F0502020204030204" pitchFamily="34" charset="0"/>
                        </a:rPr>
                        <a:t>eiusmod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tempor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incididunt</a:t>
                      </a:r>
                      <a:r>
                        <a:rPr lang="es-ES" sz="1600" i="0" kern="1200">
                          <a:solidFill>
                            <a:schemeClr val="tx1"/>
                          </a:solidFill>
                          <a:effectLst/>
                          <a:latin typeface="Calibri" panose="020F0502020204030204" pitchFamily="34" charset="0"/>
                          <a:cs typeface="Calibri" panose="020F0502020204030204" pitchFamily="34" charset="0"/>
                        </a:rPr>
                        <a:t> ut labore et </a:t>
                      </a:r>
                      <a:r>
                        <a:rPr lang="es-ES" sz="1600" i="0" kern="1200" err="1">
                          <a:solidFill>
                            <a:schemeClr val="tx1"/>
                          </a:solidFill>
                          <a:effectLst/>
                          <a:latin typeface="Calibri" panose="020F0502020204030204" pitchFamily="34" charset="0"/>
                          <a:cs typeface="Calibri" panose="020F0502020204030204" pitchFamily="34" charset="0"/>
                        </a:rPr>
                        <a:t>dolore</a:t>
                      </a:r>
                      <a:r>
                        <a:rPr lang="es-ES" sz="1600" i="0" kern="1200">
                          <a:solidFill>
                            <a:schemeClr val="tx1"/>
                          </a:solidFill>
                          <a:effectLst/>
                          <a:latin typeface="Calibri" panose="020F0502020204030204" pitchFamily="34" charset="0"/>
                          <a:cs typeface="Calibri" panose="020F0502020204030204" pitchFamily="34" charset="0"/>
                        </a:rPr>
                        <a:t> magna </a:t>
                      </a:r>
                      <a:r>
                        <a:rPr lang="es-ES" sz="1600" i="0" kern="1200" err="1">
                          <a:solidFill>
                            <a:schemeClr val="tx1"/>
                          </a:solidFill>
                          <a:effectLst/>
                          <a:latin typeface="Calibri" panose="020F0502020204030204" pitchFamily="34" charset="0"/>
                          <a:cs typeface="Calibri" panose="020F0502020204030204" pitchFamily="34" charset="0"/>
                        </a:rPr>
                        <a:t>aliqua</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enim</a:t>
                      </a:r>
                      <a:r>
                        <a:rPr lang="es-ES" sz="1600" i="0" kern="1200">
                          <a:solidFill>
                            <a:schemeClr val="tx1"/>
                          </a:solidFill>
                          <a:effectLst/>
                          <a:latin typeface="Calibri" panose="020F0502020204030204" pitchFamily="34" charset="0"/>
                          <a:cs typeface="Calibri" panose="020F0502020204030204" pitchFamily="34" charset="0"/>
                        </a:rPr>
                        <a:t> ad </a:t>
                      </a:r>
                      <a:r>
                        <a:rPr lang="es-ES" sz="1600" i="0" kern="1200" err="1">
                          <a:solidFill>
                            <a:schemeClr val="tx1"/>
                          </a:solidFill>
                          <a:effectLst/>
                          <a:latin typeface="Calibri" panose="020F0502020204030204" pitchFamily="34" charset="0"/>
                          <a:cs typeface="Calibri" panose="020F0502020204030204" pitchFamily="34" charset="0"/>
                        </a:rPr>
                        <a:t>minim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veniam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quis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nostrud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exercitation</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ullamco</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laboris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nisi</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aliquip</a:t>
                      </a:r>
                      <a:r>
                        <a:rPr lang="es-ES" sz="1600" i="0" kern="1200">
                          <a:solidFill>
                            <a:schemeClr val="tx1"/>
                          </a:solidFill>
                          <a:effectLst/>
                          <a:latin typeface="Calibri" panose="020F0502020204030204" pitchFamily="34" charset="0"/>
                          <a:cs typeface="Calibri" panose="020F0502020204030204" pitchFamily="34" charset="0"/>
                        </a:rPr>
                        <a:t> ex </a:t>
                      </a:r>
                      <a:r>
                        <a:rPr lang="es-ES" sz="1600" i="0" kern="1200" err="1">
                          <a:solidFill>
                            <a:schemeClr val="tx1"/>
                          </a:solidFill>
                          <a:effectLst/>
                          <a:latin typeface="Calibri" panose="020F0502020204030204" pitchFamily="34" charset="0"/>
                          <a:cs typeface="Calibri" panose="020F0502020204030204" pitchFamily="34" charset="0"/>
                        </a:rPr>
                        <a:t>ea</a:t>
                      </a:r>
                      <a:r>
                        <a:rPr lang="es-ES" sz="1600" i="0" kern="1200">
                          <a:solidFill>
                            <a:schemeClr val="tx1"/>
                          </a:solidFill>
                          <a:effectLst/>
                          <a:latin typeface="Calibri" panose="020F0502020204030204" pitchFamily="34" charset="0"/>
                          <a:cs typeface="Calibri" panose="020F0502020204030204" pitchFamily="34" charset="0"/>
                        </a:rPr>
                        <a:t> commodo </a:t>
                      </a:r>
                      <a:r>
                        <a:rPr lang="es-ES" sz="1600" i="0" kern="1200" err="1">
                          <a:solidFill>
                            <a:schemeClr val="tx1"/>
                          </a:solidFill>
                          <a:effectLst/>
                          <a:latin typeface="Calibri" panose="020F0502020204030204" pitchFamily="34" charset="0"/>
                          <a:cs typeface="Calibri" panose="020F0502020204030204" pitchFamily="34" charset="0"/>
                        </a:rPr>
                        <a:t>consequat</a:t>
                      </a:r>
                      <a:r>
                        <a:rPr lang="es-ES" sz="1600" i="0" kern="1200">
                          <a:solidFill>
                            <a:schemeClr val="tx1"/>
                          </a:solidFill>
                          <a:effectLst/>
                          <a:latin typeface="Calibri" panose="020F0502020204030204" pitchFamily="34" charset="0"/>
                          <a:cs typeface="Calibri" panose="020F0502020204030204" pitchFamily="34" charset="0"/>
                        </a:rPr>
                        <a:t>. </a:t>
                      </a:r>
                    </a:p>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sz="1600" i="0" kern="1200">
                        <a:solidFill>
                          <a:schemeClr val="tx1"/>
                        </a:solidFill>
                        <a:effectLst/>
                        <a:latin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sz="1600" i="0" kern="1200">
                          <a:solidFill>
                            <a:schemeClr val="tx1"/>
                          </a:solidFill>
                          <a:effectLst/>
                          <a:latin typeface="Calibri" panose="020F0502020204030204" pitchFamily="34" charset="0"/>
                          <a:cs typeface="Calibri" panose="020F0502020204030204" pitchFamily="34" charset="0"/>
                        </a:rPr>
                        <a:t>"</a:t>
                      </a:r>
                      <a:r>
                        <a:rPr lang="es-ES" sz="1600" i="0" kern="1200" err="1">
                          <a:solidFill>
                            <a:schemeClr val="tx1"/>
                          </a:solidFill>
                          <a:effectLst/>
                          <a:latin typeface="Calibri" panose="020F0502020204030204" pitchFamily="34" charset="0"/>
                          <a:cs typeface="Calibri" panose="020F0502020204030204" pitchFamily="34" charset="0"/>
                        </a:rPr>
                        <a:t>Lorem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ipsum</a:t>
                      </a:r>
                      <a:r>
                        <a:rPr lang="es-ES" sz="1600" i="0" kern="1200">
                          <a:solidFill>
                            <a:schemeClr val="tx1"/>
                          </a:solidFill>
                          <a:effectLst/>
                          <a:latin typeface="Calibri" panose="020F0502020204030204" pitchFamily="34" charset="0"/>
                          <a:cs typeface="Calibri" panose="020F0502020204030204" pitchFamily="34" charset="0"/>
                        </a:rPr>
                        <a:t> dolor </a:t>
                      </a:r>
                      <a:r>
                        <a:rPr lang="es-ES" sz="1600" i="0" kern="1200" err="1">
                          <a:solidFill>
                            <a:schemeClr val="tx1"/>
                          </a:solidFill>
                          <a:effectLst/>
                          <a:latin typeface="Calibri" panose="020F0502020204030204" pitchFamily="34" charset="0"/>
                          <a:cs typeface="Calibri" panose="020F0502020204030204" pitchFamily="34" charset="0"/>
                        </a:rPr>
                        <a:t>sit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amet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consectetur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adipiscing</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elit</a:t>
                      </a:r>
                      <a:r>
                        <a:rPr lang="es-ES" sz="1600" i="0" kern="1200">
                          <a:solidFill>
                            <a:schemeClr val="tx1"/>
                          </a:solidFill>
                          <a:effectLst/>
                          <a:latin typeface="Calibri" panose="020F0502020204030204" pitchFamily="34" charset="0"/>
                          <a:cs typeface="Calibri" panose="020F0502020204030204" pitchFamily="34" charset="0"/>
                        </a:rPr>
                        <a:t>, sed do </a:t>
                      </a:r>
                      <a:r>
                        <a:rPr lang="es-ES" sz="1600" i="0" kern="1200" err="1">
                          <a:solidFill>
                            <a:schemeClr val="tx1"/>
                          </a:solidFill>
                          <a:effectLst/>
                          <a:latin typeface="Calibri" panose="020F0502020204030204" pitchFamily="34" charset="0"/>
                          <a:cs typeface="Calibri" panose="020F0502020204030204" pitchFamily="34" charset="0"/>
                        </a:rPr>
                        <a:t>eiusmod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tempor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incididunt</a:t>
                      </a:r>
                      <a:r>
                        <a:rPr lang="es-ES" sz="1600" i="0" kern="1200">
                          <a:solidFill>
                            <a:schemeClr val="tx1"/>
                          </a:solidFill>
                          <a:effectLst/>
                          <a:latin typeface="Calibri" panose="020F0502020204030204" pitchFamily="34" charset="0"/>
                          <a:cs typeface="Calibri" panose="020F0502020204030204" pitchFamily="34" charset="0"/>
                        </a:rPr>
                        <a:t> ut labore et </a:t>
                      </a:r>
                      <a:r>
                        <a:rPr lang="es-ES" sz="1600" i="0" kern="1200" err="1">
                          <a:solidFill>
                            <a:schemeClr val="tx1"/>
                          </a:solidFill>
                          <a:effectLst/>
                          <a:latin typeface="Calibri" panose="020F0502020204030204" pitchFamily="34" charset="0"/>
                          <a:cs typeface="Calibri" panose="020F0502020204030204" pitchFamily="34" charset="0"/>
                        </a:rPr>
                        <a:t>dolore</a:t>
                      </a:r>
                      <a:r>
                        <a:rPr lang="es-ES" sz="1600" i="0" kern="1200">
                          <a:solidFill>
                            <a:schemeClr val="tx1"/>
                          </a:solidFill>
                          <a:effectLst/>
                          <a:latin typeface="Calibri" panose="020F0502020204030204" pitchFamily="34" charset="0"/>
                          <a:cs typeface="Calibri" panose="020F0502020204030204" pitchFamily="34" charset="0"/>
                        </a:rPr>
                        <a:t> magna </a:t>
                      </a:r>
                      <a:r>
                        <a:rPr lang="es-ES" sz="1600" i="0" kern="1200" err="1">
                          <a:solidFill>
                            <a:schemeClr val="tx1"/>
                          </a:solidFill>
                          <a:effectLst/>
                          <a:latin typeface="Calibri" panose="020F0502020204030204" pitchFamily="34" charset="0"/>
                          <a:cs typeface="Calibri" panose="020F0502020204030204" pitchFamily="34" charset="0"/>
                        </a:rPr>
                        <a:t>aliqua</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enim</a:t>
                      </a:r>
                      <a:r>
                        <a:rPr lang="es-ES" sz="1600" i="0" kern="1200">
                          <a:solidFill>
                            <a:schemeClr val="tx1"/>
                          </a:solidFill>
                          <a:effectLst/>
                          <a:latin typeface="Calibri" panose="020F0502020204030204" pitchFamily="34" charset="0"/>
                          <a:cs typeface="Calibri" panose="020F0502020204030204" pitchFamily="34" charset="0"/>
                        </a:rPr>
                        <a:t> ad </a:t>
                      </a:r>
                      <a:r>
                        <a:rPr lang="es-ES" sz="1600" i="0" kern="1200" err="1">
                          <a:solidFill>
                            <a:schemeClr val="tx1"/>
                          </a:solidFill>
                          <a:effectLst/>
                          <a:latin typeface="Calibri" panose="020F0502020204030204" pitchFamily="34" charset="0"/>
                          <a:cs typeface="Calibri" panose="020F0502020204030204" pitchFamily="34" charset="0"/>
                        </a:rPr>
                        <a:t>minim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veniam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quis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nostrud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exercitation</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ullamco</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laboris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nisi</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aliquip</a:t>
                      </a:r>
                      <a:r>
                        <a:rPr lang="es-ES" sz="1600" i="0" kern="1200">
                          <a:solidFill>
                            <a:schemeClr val="tx1"/>
                          </a:solidFill>
                          <a:effectLst/>
                          <a:latin typeface="Calibri" panose="020F0502020204030204" pitchFamily="34" charset="0"/>
                          <a:cs typeface="Calibri" panose="020F0502020204030204" pitchFamily="34" charset="0"/>
                        </a:rPr>
                        <a:t> ex </a:t>
                      </a:r>
                      <a:r>
                        <a:rPr lang="es-ES" sz="1600" i="0" kern="1200" err="1">
                          <a:solidFill>
                            <a:schemeClr val="tx1"/>
                          </a:solidFill>
                          <a:effectLst/>
                          <a:latin typeface="Calibri" panose="020F0502020204030204" pitchFamily="34" charset="0"/>
                          <a:cs typeface="Calibri" panose="020F0502020204030204" pitchFamily="34" charset="0"/>
                        </a:rPr>
                        <a:t>ea</a:t>
                      </a:r>
                      <a:r>
                        <a:rPr lang="es-ES" sz="1600" i="0" kern="1200">
                          <a:solidFill>
                            <a:schemeClr val="tx1"/>
                          </a:solidFill>
                          <a:effectLst/>
                          <a:latin typeface="Calibri" panose="020F0502020204030204" pitchFamily="34" charset="0"/>
                          <a:cs typeface="Calibri" panose="020F0502020204030204" pitchFamily="34" charset="0"/>
                        </a:rPr>
                        <a:t> commodo </a:t>
                      </a:r>
                      <a:r>
                        <a:rPr lang="es-ES" sz="1600" i="0" kern="1200" err="1">
                          <a:solidFill>
                            <a:schemeClr val="tx1"/>
                          </a:solidFill>
                          <a:effectLst/>
                          <a:latin typeface="Calibri" panose="020F0502020204030204" pitchFamily="34" charset="0"/>
                          <a:cs typeface="Calibri" panose="020F0502020204030204" pitchFamily="34" charset="0"/>
                        </a:rPr>
                        <a:t>consequat</a:t>
                      </a:r>
                      <a:r>
                        <a:rPr lang="es-ES" sz="1600" i="0" kern="1200">
                          <a:solidFill>
                            <a:schemeClr val="tx1"/>
                          </a:solidFill>
                          <a:effectLst/>
                          <a:latin typeface="Calibri" panose="020F0502020204030204" pitchFamily="34" charset="0"/>
                          <a:cs typeface="Calibri" panose="020F0502020204030204" pitchFamily="3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491278"/>
                  </a:ext>
                </a:extLst>
              </a:tr>
            </a:tbl>
          </a:graphicData>
        </a:graphic>
      </p:graphicFrame>
      <p:pic>
        <p:nvPicPr>
          <p:cNvPr id="2" name="Imagen 1">
            <a:hlinkClick r:id="rId2"/>
            <a:extLst>
              <a:ext uri="{FF2B5EF4-FFF2-40B4-BE49-F238E27FC236}">
                <a16:creationId xmlns:a16="http://schemas.microsoft.com/office/drawing/2014/main" id="{D3BA6E48-AB95-3536-5E14-8890B5F826F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75472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Título 16">
            <a:extLst>
              <a:ext uri="{FF2B5EF4-FFF2-40B4-BE49-F238E27FC236}">
                <a16:creationId xmlns:a16="http://schemas.microsoft.com/office/drawing/2014/main" id="{2512E75E-D7B1-4639-9839-B553150E5C93}"/>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sp>
        <p:nvSpPr>
          <p:cNvPr id="9" name="Marcador de texto 8">
            <a:extLst>
              <a:ext uri="{FF2B5EF4-FFF2-40B4-BE49-F238E27FC236}">
                <a16:creationId xmlns:a16="http://schemas.microsoft.com/office/drawing/2014/main" id="{8FB54502-C4A6-462C-B4EB-92B9B796F99E}"/>
              </a:ext>
            </a:extLst>
          </p:cNvPr>
          <p:cNvSpPr>
            <a:spLocks noGrp="1"/>
          </p:cNvSpPr>
          <p:nvPr>
            <p:ph type="body" sz="quarter" idx="13" hasCustomPrompt="1"/>
          </p:nvPr>
        </p:nvSpPr>
        <p:spPr>
          <a:xfrm>
            <a:off x="1908175" y="1111250"/>
            <a:ext cx="8966200" cy="4837113"/>
          </a:xfrm>
        </p:spPr>
        <p:txBody>
          <a:bodyPr/>
          <a:lstStyle>
            <a:lvl1pPr marL="228600" marR="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lang="es-ES" sz="1400" i="0" kern="1200">
                <a:solidFill>
                  <a:schemeClr val="tx1"/>
                </a:solidFill>
                <a:effectLst/>
                <a:latin typeface="Calibri" panose="020F0502020204030204" pitchFamily="34" charset="0"/>
                <a:ea typeface="+mn-ea"/>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marR="0" lvl="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R="0" lvl="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tabLst/>
              <a:defRPr/>
            </a:pPr>
            <a:endParaRPr lang="es-ES"/>
          </a:p>
          <a:p>
            <a:pPr lvl="4"/>
            <a:endParaRPr lang="es-ES"/>
          </a:p>
        </p:txBody>
      </p:sp>
      <p:pic>
        <p:nvPicPr>
          <p:cNvPr id="2" name="Imagen 1">
            <a:hlinkClick r:id="rId2"/>
            <a:extLst>
              <a:ext uri="{FF2B5EF4-FFF2-40B4-BE49-F238E27FC236}">
                <a16:creationId xmlns:a16="http://schemas.microsoft.com/office/drawing/2014/main" id="{8E6D3BE6-9830-B125-2506-84933D09126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79789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Título 16">
            <a:extLst>
              <a:ext uri="{FF2B5EF4-FFF2-40B4-BE49-F238E27FC236}">
                <a16:creationId xmlns:a16="http://schemas.microsoft.com/office/drawing/2014/main" id="{2512E75E-D7B1-4639-9839-B553150E5C93}"/>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graphicFrame>
        <p:nvGraphicFramePr>
          <p:cNvPr id="8" name="Tabla 7">
            <a:extLst>
              <a:ext uri="{FF2B5EF4-FFF2-40B4-BE49-F238E27FC236}">
                <a16:creationId xmlns:a16="http://schemas.microsoft.com/office/drawing/2014/main" id="{AB1CF468-4548-4688-8EA4-29319FA8935D}"/>
              </a:ext>
            </a:extLst>
          </p:cNvPr>
          <p:cNvGraphicFramePr>
            <a:graphicFrameLocks noGrp="1"/>
          </p:cNvGraphicFramePr>
          <p:nvPr userDrawn="1">
            <p:extLst>
              <p:ext uri="{D42A27DB-BD31-4B8C-83A1-F6EECF244321}">
                <p14:modId xmlns:p14="http://schemas.microsoft.com/office/powerpoint/2010/main" val="3450751650"/>
              </p:ext>
            </p:extLst>
          </p:nvPr>
        </p:nvGraphicFramePr>
        <p:xfrm>
          <a:off x="2089704" y="1639605"/>
          <a:ext cx="8012590" cy="2569901"/>
        </p:xfrm>
        <a:graphic>
          <a:graphicData uri="http://schemas.openxmlformats.org/drawingml/2006/table">
            <a:tbl>
              <a:tblPr>
                <a:tableStyleId>{5C22544A-7EE6-4342-B048-85BDC9FD1C3A}</a:tableStyleId>
              </a:tblPr>
              <a:tblGrid>
                <a:gridCol w="8012590">
                  <a:extLst>
                    <a:ext uri="{9D8B030D-6E8A-4147-A177-3AD203B41FA5}">
                      <a16:colId xmlns:a16="http://schemas.microsoft.com/office/drawing/2014/main" val="404656029"/>
                    </a:ext>
                  </a:extLst>
                </a:gridCol>
              </a:tblGrid>
              <a:tr h="709031">
                <a:tc>
                  <a:txBody>
                    <a:bodyPr/>
                    <a:lstStyle/>
                    <a:p>
                      <a:pPr marL="0" marR="0" lvl="0" indent="0" algn="l" defTabSz="914400" rtl="0" eaLnBrk="1" fontAlgn="auto" latinLnBrk="0" hangingPunct="1">
                        <a:lnSpc>
                          <a:spcPct val="90000"/>
                        </a:lnSpc>
                        <a:spcBef>
                          <a:spcPct val="0"/>
                        </a:spcBef>
                        <a:spcAft>
                          <a:spcPts val="0"/>
                        </a:spcAft>
                        <a:buClr>
                          <a:srgbClr val="003F70"/>
                        </a:buClr>
                        <a:buSzTx/>
                        <a:buFont typeface="Wingdings" panose="05000000000000000000" pitchFamily="2" charset="2"/>
                        <a:buNone/>
                        <a:tabLst/>
                        <a:defRPr/>
                      </a:pPr>
                      <a:r>
                        <a:rPr lang="es-ES" sz="3200" kern="1200">
                          <a:solidFill>
                            <a:srgbClr val="003F6F"/>
                          </a:solidFill>
                          <a:latin typeface="Calibri" panose="020F0502020204030204" pitchFamily="34" charset="0"/>
                          <a:cs typeface="Calibri" panose="020F0502020204030204" pitchFamily="34" charset="0"/>
                        </a:rPr>
                        <a:t>Subtítulo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025051"/>
                  </a:ext>
                </a:extLst>
              </a:tr>
              <a:tr h="1860870">
                <a:tc>
                  <a:txBody>
                    <a:bodyPr/>
                    <a:lstStyle/>
                    <a:p>
                      <a:pPr marL="0" marR="0" lvl="0" indent="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None/>
                        <a:tabLst/>
                        <a:defRPr/>
                      </a:pPr>
                      <a:r>
                        <a:rPr lang="es-ES" sz="1600" b="0" i="0" kern="1200">
                          <a:solidFill>
                            <a:schemeClr val="tx1"/>
                          </a:solidFill>
                          <a:effectLst/>
                          <a:latin typeface="Calibri" panose="020F0502020204030204" pitchFamily="34" charset="0"/>
                          <a:ea typeface="+mn-ea"/>
                          <a:cs typeface="Calibri" panose="020F0502020204030204" pitchFamily="34" charset="0"/>
                        </a:rPr>
                        <a:t>"</a:t>
                      </a:r>
                      <a:r>
                        <a:rPr lang="es-ES" sz="1600" b="0" i="0" kern="1200" err="1">
                          <a:solidFill>
                            <a:schemeClr val="tx1"/>
                          </a:solidFill>
                          <a:effectLst/>
                          <a:latin typeface="Calibri" panose="020F0502020204030204" pitchFamily="34" charset="0"/>
                          <a:ea typeface="+mn-ea"/>
                          <a:cs typeface="Calibri" panose="020F0502020204030204" pitchFamily="34" charset="0"/>
                        </a:rPr>
                        <a:t>Lorem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ipsum</a:t>
                      </a:r>
                      <a:r>
                        <a:rPr lang="es-ES" sz="1600" b="0" i="0" kern="1200">
                          <a:solidFill>
                            <a:schemeClr val="tx1"/>
                          </a:solidFill>
                          <a:effectLst/>
                          <a:latin typeface="Calibri" panose="020F0502020204030204" pitchFamily="34" charset="0"/>
                          <a:ea typeface="+mn-ea"/>
                          <a:cs typeface="Calibri" panose="020F0502020204030204" pitchFamily="34" charset="0"/>
                        </a:rPr>
                        <a:t> dolor </a:t>
                      </a:r>
                      <a:r>
                        <a:rPr lang="es-ES" sz="1600" b="0" i="0" kern="1200" err="1">
                          <a:solidFill>
                            <a:schemeClr val="tx1"/>
                          </a:solidFill>
                          <a:effectLst/>
                          <a:latin typeface="Calibri" panose="020F0502020204030204" pitchFamily="34" charset="0"/>
                          <a:ea typeface="+mn-ea"/>
                          <a:cs typeface="Calibri" panose="020F0502020204030204" pitchFamily="34" charset="0"/>
                        </a:rPr>
                        <a:t>sit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amet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consectetur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adipiscing</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elit</a:t>
                      </a:r>
                      <a:r>
                        <a:rPr lang="es-ES" sz="1600" b="0" i="0" kern="1200">
                          <a:solidFill>
                            <a:schemeClr val="tx1"/>
                          </a:solidFill>
                          <a:effectLst/>
                          <a:latin typeface="Calibri" panose="020F0502020204030204" pitchFamily="34" charset="0"/>
                          <a:ea typeface="+mn-ea"/>
                          <a:cs typeface="Calibri" panose="020F0502020204030204" pitchFamily="34" charset="0"/>
                        </a:rPr>
                        <a:t>, sed do </a:t>
                      </a:r>
                      <a:r>
                        <a:rPr lang="es-ES" sz="1600" b="0" i="0" kern="1200" err="1">
                          <a:solidFill>
                            <a:schemeClr val="tx1"/>
                          </a:solidFill>
                          <a:effectLst/>
                          <a:latin typeface="Calibri" panose="020F0502020204030204" pitchFamily="34" charset="0"/>
                          <a:ea typeface="+mn-ea"/>
                          <a:cs typeface="Calibri" panose="020F0502020204030204" pitchFamily="34" charset="0"/>
                        </a:rPr>
                        <a:t>eiusmod</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tempor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incididunt</a:t>
                      </a:r>
                      <a:r>
                        <a:rPr lang="es-ES" sz="1600" b="0" i="0" kern="1200">
                          <a:solidFill>
                            <a:schemeClr val="tx1"/>
                          </a:solidFill>
                          <a:effectLst/>
                          <a:latin typeface="Calibri" panose="020F0502020204030204" pitchFamily="34" charset="0"/>
                          <a:ea typeface="+mn-ea"/>
                          <a:cs typeface="Calibri" panose="020F0502020204030204" pitchFamily="34" charset="0"/>
                        </a:rPr>
                        <a:t> ut labore et </a:t>
                      </a:r>
                      <a:r>
                        <a:rPr lang="es-ES" sz="1600" b="0" i="0" kern="1200" err="1">
                          <a:solidFill>
                            <a:schemeClr val="tx1"/>
                          </a:solidFill>
                          <a:effectLst/>
                          <a:latin typeface="Calibri" panose="020F0502020204030204" pitchFamily="34" charset="0"/>
                          <a:ea typeface="+mn-ea"/>
                          <a:cs typeface="Calibri" panose="020F0502020204030204" pitchFamily="34" charset="0"/>
                        </a:rPr>
                        <a:t>dolore</a:t>
                      </a:r>
                      <a:r>
                        <a:rPr lang="es-ES" sz="1600" b="0" i="0" kern="1200">
                          <a:solidFill>
                            <a:schemeClr val="tx1"/>
                          </a:solidFill>
                          <a:effectLst/>
                          <a:latin typeface="Calibri" panose="020F0502020204030204" pitchFamily="34" charset="0"/>
                          <a:ea typeface="+mn-ea"/>
                          <a:cs typeface="Calibri" panose="020F0502020204030204" pitchFamily="34" charset="0"/>
                        </a:rPr>
                        <a:t> magna </a:t>
                      </a:r>
                      <a:r>
                        <a:rPr lang="es-ES" sz="1600" b="0" i="0" kern="1200" err="1">
                          <a:solidFill>
                            <a:schemeClr val="tx1"/>
                          </a:solidFill>
                          <a:effectLst/>
                          <a:latin typeface="Calibri" panose="020F0502020204030204" pitchFamily="34" charset="0"/>
                          <a:ea typeface="+mn-ea"/>
                          <a:cs typeface="Calibri" panose="020F0502020204030204" pitchFamily="34" charset="0"/>
                        </a:rPr>
                        <a:t>aliqua</a:t>
                      </a:r>
                      <a:r>
                        <a:rPr lang="es-ES" sz="1600" b="0" i="0" kern="1200">
                          <a:solidFill>
                            <a:schemeClr val="tx1"/>
                          </a:solidFill>
                          <a:effectLst/>
                          <a:latin typeface="Calibri" panose="020F0502020204030204" pitchFamily="34" charset="0"/>
                          <a:ea typeface="+mn-ea"/>
                          <a:cs typeface="Calibri" panose="020F0502020204030204" pitchFamily="34" charset="0"/>
                        </a:rPr>
                        <a:t>. Ut </a:t>
                      </a:r>
                      <a:r>
                        <a:rPr lang="es-ES" sz="1600" b="0" i="0" kern="1200" err="1">
                          <a:solidFill>
                            <a:schemeClr val="tx1"/>
                          </a:solidFill>
                          <a:effectLst/>
                          <a:latin typeface="Calibri" panose="020F0502020204030204" pitchFamily="34" charset="0"/>
                          <a:ea typeface="+mn-ea"/>
                          <a:cs typeface="Calibri" panose="020F0502020204030204" pitchFamily="34" charset="0"/>
                        </a:rPr>
                        <a:t>enim</a:t>
                      </a:r>
                      <a:r>
                        <a:rPr lang="es-ES" sz="1600" b="0" i="0" kern="1200">
                          <a:solidFill>
                            <a:schemeClr val="tx1"/>
                          </a:solidFill>
                          <a:effectLst/>
                          <a:latin typeface="Calibri" panose="020F0502020204030204" pitchFamily="34" charset="0"/>
                          <a:ea typeface="+mn-ea"/>
                          <a:cs typeface="Calibri" panose="020F0502020204030204" pitchFamily="34" charset="0"/>
                        </a:rPr>
                        <a:t> ad </a:t>
                      </a:r>
                      <a:r>
                        <a:rPr lang="es-ES" sz="1600" b="0" i="0" kern="1200" err="1">
                          <a:solidFill>
                            <a:schemeClr val="tx1"/>
                          </a:solidFill>
                          <a:effectLst/>
                          <a:latin typeface="Calibri" panose="020F0502020204030204" pitchFamily="34" charset="0"/>
                          <a:ea typeface="+mn-ea"/>
                          <a:cs typeface="Calibri" panose="020F0502020204030204" pitchFamily="34" charset="0"/>
                        </a:rPr>
                        <a:t>minim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veniam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quis</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nostrud</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exercitation</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ullamco</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laboris</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nisi</a:t>
                      </a:r>
                      <a:r>
                        <a:rPr lang="es-ES" sz="1600" b="0" i="0" kern="1200">
                          <a:solidFill>
                            <a:schemeClr val="tx1"/>
                          </a:solidFill>
                          <a:effectLst/>
                          <a:latin typeface="Calibri" panose="020F0502020204030204" pitchFamily="34" charset="0"/>
                          <a:ea typeface="+mn-ea"/>
                          <a:cs typeface="Calibri" panose="020F0502020204030204" pitchFamily="34" charset="0"/>
                        </a:rPr>
                        <a:t> ut </a:t>
                      </a:r>
                      <a:r>
                        <a:rPr lang="es-ES" sz="1600" b="0" i="0" kern="1200" err="1">
                          <a:solidFill>
                            <a:schemeClr val="tx1"/>
                          </a:solidFill>
                          <a:effectLst/>
                          <a:latin typeface="Calibri" panose="020F0502020204030204" pitchFamily="34" charset="0"/>
                          <a:ea typeface="+mn-ea"/>
                          <a:cs typeface="Calibri" panose="020F0502020204030204" pitchFamily="34" charset="0"/>
                        </a:rPr>
                        <a:t>aliquip</a:t>
                      </a:r>
                      <a:r>
                        <a:rPr lang="es-ES" sz="1600" b="0" i="0" kern="1200">
                          <a:solidFill>
                            <a:schemeClr val="tx1"/>
                          </a:solidFill>
                          <a:effectLst/>
                          <a:latin typeface="Calibri" panose="020F0502020204030204" pitchFamily="34" charset="0"/>
                          <a:ea typeface="+mn-ea"/>
                          <a:cs typeface="Calibri" panose="020F0502020204030204" pitchFamily="34" charset="0"/>
                        </a:rPr>
                        <a:t> ex </a:t>
                      </a:r>
                      <a:r>
                        <a:rPr lang="es-ES" sz="1600" b="0" i="0" kern="1200" err="1">
                          <a:solidFill>
                            <a:schemeClr val="tx1"/>
                          </a:solidFill>
                          <a:effectLst/>
                          <a:latin typeface="Calibri" panose="020F0502020204030204" pitchFamily="34" charset="0"/>
                          <a:ea typeface="+mn-ea"/>
                          <a:cs typeface="Calibri" panose="020F0502020204030204" pitchFamily="34" charset="0"/>
                        </a:rPr>
                        <a:t>ea</a:t>
                      </a:r>
                      <a:r>
                        <a:rPr lang="es-ES" sz="1600" b="0" i="0" kern="1200">
                          <a:solidFill>
                            <a:schemeClr val="tx1"/>
                          </a:solidFill>
                          <a:effectLst/>
                          <a:latin typeface="Calibri" panose="020F0502020204030204" pitchFamily="34" charset="0"/>
                          <a:ea typeface="+mn-ea"/>
                          <a:cs typeface="Calibri" panose="020F0502020204030204" pitchFamily="34" charset="0"/>
                        </a:rPr>
                        <a:t> commodo </a:t>
                      </a:r>
                      <a:r>
                        <a:rPr lang="es-ES" sz="1600" b="0" i="0" kern="1200" err="1">
                          <a:solidFill>
                            <a:schemeClr val="tx1"/>
                          </a:solidFill>
                          <a:effectLst/>
                          <a:latin typeface="Calibri" panose="020F0502020204030204" pitchFamily="34" charset="0"/>
                          <a:ea typeface="+mn-ea"/>
                          <a:cs typeface="Calibri" panose="020F0502020204030204" pitchFamily="34" charset="0"/>
                        </a:rPr>
                        <a:t>consequat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Duis</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aute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irure</a:t>
                      </a:r>
                      <a:r>
                        <a:rPr lang="es-ES" sz="1600" b="0" i="0" kern="1200">
                          <a:solidFill>
                            <a:schemeClr val="tx1"/>
                          </a:solidFill>
                          <a:effectLst/>
                          <a:latin typeface="Calibri" panose="020F0502020204030204" pitchFamily="34" charset="0"/>
                          <a:ea typeface="+mn-ea"/>
                          <a:cs typeface="Calibri" panose="020F0502020204030204" pitchFamily="34" charset="0"/>
                        </a:rPr>
                        <a:t> dolor in </a:t>
                      </a:r>
                      <a:r>
                        <a:rPr lang="es-ES" sz="1600" b="0" i="0" kern="1200" err="1">
                          <a:solidFill>
                            <a:schemeClr val="tx1"/>
                          </a:solidFill>
                          <a:effectLst/>
                          <a:latin typeface="Calibri" panose="020F0502020204030204" pitchFamily="34" charset="0"/>
                          <a:ea typeface="+mn-ea"/>
                          <a:cs typeface="Calibri" panose="020F0502020204030204" pitchFamily="34" charset="0"/>
                        </a:rPr>
                        <a:t>reprehenderit</a:t>
                      </a:r>
                      <a:r>
                        <a:rPr lang="es-ES" sz="1600" b="0" i="0" kern="1200">
                          <a:solidFill>
                            <a:schemeClr val="tx1"/>
                          </a:solidFill>
                          <a:effectLst/>
                          <a:latin typeface="Calibri" panose="020F0502020204030204" pitchFamily="34" charset="0"/>
                          <a:ea typeface="+mn-ea"/>
                          <a:cs typeface="Calibri" panose="020F0502020204030204" pitchFamily="34" charset="0"/>
                        </a:rPr>
                        <a:t> in </a:t>
                      </a:r>
                      <a:r>
                        <a:rPr lang="es-ES" sz="1600" b="0" i="0" kern="1200" err="1">
                          <a:solidFill>
                            <a:schemeClr val="tx1"/>
                          </a:solidFill>
                          <a:effectLst/>
                          <a:latin typeface="Calibri" panose="020F0502020204030204" pitchFamily="34" charset="0"/>
                          <a:ea typeface="+mn-ea"/>
                          <a:cs typeface="Calibri" panose="020F0502020204030204" pitchFamily="34" charset="0"/>
                        </a:rPr>
                        <a:t>voluptate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velit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esse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cillum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dolore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eu</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fugiat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nulla</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pariatur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Excepteur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sint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occaecat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cupidatat</a:t>
                      </a:r>
                      <a:r>
                        <a:rPr lang="es-ES" sz="1600" b="0" i="0" kern="1200">
                          <a:solidFill>
                            <a:schemeClr val="tx1"/>
                          </a:solidFill>
                          <a:effectLst/>
                          <a:latin typeface="Calibri" panose="020F0502020204030204" pitchFamily="34" charset="0"/>
                          <a:ea typeface="+mn-ea"/>
                          <a:cs typeface="Calibri" panose="020F0502020204030204" pitchFamily="34" charset="0"/>
                        </a:rPr>
                        <a:t> non </a:t>
                      </a:r>
                      <a:r>
                        <a:rPr lang="es-ES" sz="1600" b="0" i="0" kern="1200" err="1">
                          <a:solidFill>
                            <a:schemeClr val="tx1"/>
                          </a:solidFill>
                          <a:effectLst/>
                          <a:latin typeface="Calibri" panose="020F0502020204030204" pitchFamily="34" charset="0"/>
                          <a:ea typeface="+mn-ea"/>
                          <a:cs typeface="Calibri" panose="020F0502020204030204" pitchFamily="34" charset="0"/>
                        </a:rPr>
                        <a:t>proident</a:t>
                      </a:r>
                      <a:r>
                        <a:rPr lang="es-ES" sz="1600" b="0" i="0" kern="1200">
                          <a:solidFill>
                            <a:schemeClr val="tx1"/>
                          </a:solidFill>
                          <a:effectLst/>
                          <a:latin typeface="Calibri" panose="020F0502020204030204" pitchFamily="34" charset="0"/>
                          <a:ea typeface="+mn-ea"/>
                          <a:cs typeface="Calibri" panose="020F0502020204030204" pitchFamily="34" charset="0"/>
                        </a:rPr>
                        <a:t>, sunt in culpa qui </a:t>
                      </a:r>
                      <a:r>
                        <a:rPr lang="es-ES" sz="1600" b="0" i="0" kern="1200" err="1">
                          <a:solidFill>
                            <a:schemeClr val="tx1"/>
                          </a:solidFill>
                          <a:effectLst/>
                          <a:latin typeface="Calibri" panose="020F0502020204030204" pitchFamily="34" charset="0"/>
                          <a:ea typeface="+mn-ea"/>
                          <a:cs typeface="Calibri" panose="020F0502020204030204" pitchFamily="34" charset="0"/>
                        </a:rPr>
                        <a:t>officia</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deserunt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mollit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anim</a:t>
                      </a:r>
                      <a:r>
                        <a:rPr lang="es-ES" sz="1600" b="0" i="0" kern="1200">
                          <a:solidFill>
                            <a:schemeClr val="tx1"/>
                          </a:solidFill>
                          <a:effectLst/>
                          <a:latin typeface="Calibri" panose="020F0502020204030204" pitchFamily="34" charset="0"/>
                          <a:ea typeface="+mn-ea"/>
                          <a:cs typeface="Calibri" panose="020F0502020204030204" pitchFamily="34" charset="0"/>
                        </a:rPr>
                        <a:t> id </a:t>
                      </a:r>
                      <a:r>
                        <a:rPr lang="es-ES" sz="1600" b="0" i="0" kern="1200" err="1">
                          <a:solidFill>
                            <a:schemeClr val="tx1"/>
                          </a:solidFill>
                          <a:effectLst/>
                          <a:latin typeface="Calibri" panose="020F0502020204030204" pitchFamily="34" charset="0"/>
                          <a:ea typeface="+mn-ea"/>
                          <a:cs typeface="Calibri" panose="020F0502020204030204" pitchFamily="34" charset="0"/>
                        </a:rPr>
                        <a:t>est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laborum</a:t>
                      </a:r>
                      <a:r>
                        <a:rPr lang="es-ES" sz="1600" b="0" i="0" kern="1200">
                          <a:solidFill>
                            <a:schemeClr val="tx1"/>
                          </a:solidFill>
                          <a:effectLst/>
                          <a:latin typeface="Calibri" panose="020F0502020204030204" pitchFamily="34" charset="0"/>
                          <a:ea typeface="+mn-ea"/>
                          <a:cs typeface="Calibri" panose="020F0502020204030204" pitchFamily="34" charset="0"/>
                        </a:rPr>
                        <a:t>."</a:t>
                      </a:r>
                      <a:endParaRPr lang="es-ES" sz="1200" i="0" kern="1200">
                        <a:solidFill>
                          <a:schemeClr val="tx1"/>
                        </a:solidFill>
                        <a:effectLst/>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491278"/>
                  </a:ext>
                </a:extLst>
              </a:tr>
            </a:tbl>
          </a:graphicData>
        </a:graphic>
      </p:graphicFrame>
      <p:pic>
        <p:nvPicPr>
          <p:cNvPr id="2" name="Imagen 1">
            <a:hlinkClick r:id="rId2"/>
            <a:extLst>
              <a:ext uri="{FF2B5EF4-FFF2-40B4-BE49-F238E27FC236}">
                <a16:creationId xmlns:a16="http://schemas.microsoft.com/office/drawing/2014/main" id="{BF61E9AA-FAA7-2DDA-B2D8-012ABDA1312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72916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3" name="Grupo 22">
            <a:extLst>
              <a:ext uri="{FF2B5EF4-FFF2-40B4-BE49-F238E27FC236}">
                <a16:creationId xmlns:a16="http://schemas.microsoft.com/office/drawing/2014/main" id="{78723651-BCC3-4F8B-A906-E2C427E036DA}"/>
              </a:ext>
            </a:extLst>
          </p:cNvPr>
          <p:cNvGrpSpPr/>
          <p:nvPr userDrawn="1"/>
        </p:nvGrpSpPr>
        <p:grpSpPr>
          <a:xfrm>
            <a:off x="3278011" y="1472249"/>
            <a:ext cx="2742067" cy="4882610"/>
            <a:chOff x="4581525" y="1980341"/>
            <a:chExt cx="3028950" cy="488261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6188570" y="1478897"/>
            <a:ext cx="2742070" cy="4882610"/>
            <a:chOff x="8239122" y="1980341"/>
            <a:chExt cx="3028953" cy="488261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3588565" y="1435906"/>
            <a:ext cx="2120956" cy="667711"/>
          </a:xfrm>
        </p:spPr>
        <p:txBody>
          <a:bodyPr anchor="ctr">
            <a:noAutofit/>
          </a:bodyPr>
          <a:lstStyle>
            <a:lvl1pPr marL="0" indent="0" algn="ctr" defTabSz="914400" rtl="0" eaLnBrk="1" latinLnBrk="0" hangingPunct="1">
              <a:lnSpc>
                <a:spcPct val="100000"/>
              </a:lnSpc>
              <a:buNone/>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Encabezado</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6501601" y="1442554"/>
            <a:ext cx="2120956" cy="667711"/>
          </a:xfrm>
        </p:spPr>
        <p:txBody>
          <a:bodyPr anchor="ctr">
            <a:noAutofit/>
          </a:bodyPr>
          <a:lstStyle>
            <a:lvl1pPr marL="0" indent="0" algn="ctr" defTabSz="914400" rtl="0" eaLnBrk="1" latinLnBrk="0" hangingPunct="1">
              <a:lnSpc>
                <a:spcPct val="100000"/>
              </a:lnSpc>
              <a:buNone/>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Encabezado</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3588565" y="2555931"/>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6501601" y="2562579"/>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Título 16">
            <a:extLst>
              <a:ext uri="{FF2B5EF4-FFF2-40B4-BE49-F238E27FC236}">
                <a16:creationId xmlns:a16="http://schemas.microsoft.com/office/drawing/2014/main" id="{3518B38B-EB7F-41FE-A467-F8D1905083AA}"/>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pic>
        <p:nvPicPr>
          <p:cNvPr id="2" name="Imagen 1">
            <a:hlinkClick r:id="rId2"/>
            <a:extLst>
              <a:ext uri="{FF2B5EF4-FFF2-40B4-BE49-F238E27FC236}">
                <a16:creationId xmlns:a16="http://schemas.microsoft.com/office/drawing/2014/main" id="{859EA0B7-1E2B-A410-82BA-953DD801754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1952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353800" y="175690"/>
            <a:ext cx="422854" cy="365125"/>
          </a:xfrm>
          <a:prstGeom prst="rect">
            <a:avLst/>
          </a:prstGeom>
        </p:spPr>
        <p:txBody>
          <a:bodyPr vert="horz" lIns="91440" tIns="45720" rIns="91440" bIns="45720" rtlCol="0" anchor="t" anchorCtr="0"/>
          <a:lstStyle>
            <a:lvl1pPr algn="r">
              <a:defRPr lang="es-ES" sz="1000" b="1" kern="1200" dirty="0" smtClean="0">
                <a:solidFill>
                  <a:srgbClr val="04305E"/>
                </a:solidFill>
                <a:latin typeface="Lato" charset="0"/>
                <a:ea typeface="Lato" charset="0"/>
                <a:cs typeface="Lato" charset="0"/>
              </a:defRPr>
            </a:lvl1pPr>
          </a:lstStyle>
          <a:p>
            <a:r>
              <a:rPr lang="es-ES"/>
              <a:t>02</a:t>
            </a:r>
          </a:p>
        </p:txBody>
      </p:sp>
      <p:sp>
        <p:nvSpPr>
          <p:cNvPr id="5" name="Footer Placeholder 4"/>
          <p:cNvSpPr>
            <a:spLocks noGrp="1"/>
          </p:cNvSpPr>
          <p:nvPr>
            <p:ph type="ftr" sz="quarter" idx="3"/>
          </p:nvPr>
        </p:nvSpPr>
        <p:spPr>
          <a:xfrm>
            <a:off x="9944100" y="184605"/>
            <a:ext cx="1176773" cy="365125"/>
          </a:xfrm>
          <a:prstGeom prst="rect">
            <a:avLst/>
          </a:prstGeom>
        </p:spPr>
        <p:txBody>
          <a:bodyPr vert="horz" lIns="91440" tIns="45720" rIns="91440" bIns="45720" rtlCol="0" anchor="t" anchorCtr="0"/>
          <a:lstStyle>
            <a:lvl1pPr marL="0" indent="0" algn="r" defTabSz="914400" rtl="0" eaLnBrk="1" latinLnBrk="0" hangingPunct="1">
              <a:lnSpc>
                <a:spcPct val="90000"/>
              </a:lnSpc>
              <a:spcBef>
                <a:spcPts val="1000"/>
              </a:spcBef>
              <a:buFont typeface="Arial" panose="020B0604020202020204" pitchFamily="34" charset="0"/>
              <a:buNone/>
              <a:defRPr lang="en-US" sz="1000" kern="1200" smtClean="0">
                <a:solidFill>
                  <a:srgbClr val="003F6F"/>
                </a:solidFill>
                <a:latin typeface="Lato" charset="0"/>
                <a:ea typeface="Lato" charset="0"/>
                <a:cs typeface="Lato" charset="0"/>
              </a:defRPr>
            </a:lvl1pPr>
          </a:lstStyle>
          <a:p>
            <a:r>
              <a:rPr lang="es-ES"/>
              <a:t>OPENUAX.COM</a:t>
            </a: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endParaRPr lang="id-ID" spc="30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2719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94" r:id="rId3"/>
    <p:sldLayoutId id="2147483695" r:id="rId4"/>
    <p:sldLayoutId id="2147483688" r:id="rId5"/>
    <p:sldLayoutId id="2147483689" r:id="rId6"/>
    <p:sldLayoutId id="2147483696" r:id="rId7"/>
    <p:sldLayoutId id="2147483690" r:id="rId8"/>
    <p:sldLayoutId id="2147483693" r:id="rId9"/>
    <p:sldLayoutId id="2147483691" r:id="rId10"/>
    <p:sldLayoutId id="2147483692" r:id="rId11"/>
    <p:sldLayoutId id="2147483650" r:id="rId12"/>
    <p:sldLayoutId id="2147483652" r:id="rId13"/>
    <p:sldLayoutId id="2147483653" r:id="rId14"/>
    <p:sldLayoutId id="2147483654" r:id="rId15"/>
    <p:sldLayoutId id="2147483655" r:id="rId16"/>
    <p:sldLayoutId id="2147483686" r:id="rId17"/>
    <p:sldLayoutId id="2147483685" r:id="rId18"/>
    <p:sldLayoutId id="2147483684" r:id="rId19"/>
    <p:sldLayoutId id="2147483683" r:id="rId20"/>
    <p:sldLayoutId id="2147483682" r:id="rId21"/>
    <p:sldLayoutId id="2147483687" r:id="rId22"/>
    <p:sldLayoutId id="2147483668" r:id="rId23"/>
  </p:sldLayoutIdLst>
  <p:hf hdr="0" dt="0"/>
  <p:txStyles>
    <p:titleStyle>
      <a:lvl1pPr algn="l" defTabSz="914400" rtl="0" eaLnBrk="1" latinLnBrk="0" hangingPunct="1">
        <a:lnSpc>
          <a:spcPct val="90000"/>
        </a:lnSpc>
        <a:spcBef>
          <a:spcPct val="0"/>
        </a:spcBef>
        <a:buNone/>
        <a:defRPr sz="4000" kern="1200">
          <a:solidFill>
            <a:srgbClr val="003F6F"/>
          </a:solidFill>
          <a:latin typeface="Lato Black" panose="020F0502020204030203" pitchFamily="34" charset="0"/>
          <a:ea typeface="Lato Black" panose="020F0502020204030203" pitchFamily="34" charset="0"/>
          <a:cs typeface="Lato Black"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0" t="-9000" r="20000" b="-9000"/>
          </a:stretch>
        </a:blip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7094A4-044E-4138-BA19-29B2783435F7}"/>
              </a:ext>
            </a:extLst>
          </p:cNvPr>
          <p:cNvSpPr>
            <a:spLocks noGrp="1"/>
          </p:cNvSpPr>
          <p:nvPr>
            <p:ph type="title"/>
          </p:nvPr>
        </p:nvSpPr>
        <p:spPr>
          <a:xfrm>
            <a:off x="5864734" y="3074441"/>
            <a:ext cx="4641738" cy="707886"/>
          </a:xfrm>
        </p:spPr>
        <p:txBody>
          <a:bodyPr>
            <a:normAutofit fontScale="90000"/>
          </a:bodyPr>
          <a:lstStyle/>
          <a:p>
            <a:r>
              <a:rPr lang="es-ES" dirty="0">
                <a:latin typeface="Calibri" panose="020F0502020204030204" pitchFamily="34" charset="0"/>
                <a:cs typeface="Calibri" panose="020F0502020204030204" pitchFamily="34" charset="0"/>
              </a:rPr>
              <a:t>Aprendizaje Automático</a:t>
            </a:r>
          </a:p>
        </p:txBody>
      </p:sp>
      <p:sp useBgFill="1">
        <p:nvSpPr>
          <p:cNvPr id="15" name="CuadroTexto 14"/>
          <p:cNvSpPr txBox="1"/>
          <p:nvPr/>
        </p:nvSpPr>
        <p:spPr>
          <a:xfrm>
            <a:off x="5130800" y="2209800"/>
            <a:ext cx="184731" cy="369332"/>
          </a:xfrm>
          <a:prstGeom prst="rect">
            <a:avLst/>
          </a:prstGeom>
        </p:spPr>
        <p:txBody>
          <a:bodyPr wrap="none" rtlCol="0">
            <a:spAutoFit/>
          </a:bodyPr>
          <a:lstStyle/>
          <a:p>
            <a:endParaRPr lang="es-ES_tradnl">
              <a:latin typeface="Calibri" panose="020F0502020204030204" pitchFamily="34" charset="0"/>
              <a:cs typeface="Calibri" panose="020F0502020204030204" pitchFamily="34" charset="0"/>
            </a:endParaRPr>
          </a:p>
        </p:txBody>
      </p:sp>
      <p:sp>
        <p:nvSpPr>
          <p:cNvPr id="7" name="Rectángulo 6">
            <a:extLst>
              <a:ext uri="{FF2B5EF4-FFF2-40B4-BE49-F238E27FC236}">
                <a16:creationId xmlns:a16="http://schemas.microsoft.com/office/drawing/2014/main" id="{3F834D35-ABA1-8DBD-3D41-049C0D5830F2}"/>
              </a:ext>
            </a:extLst>
          </p:cNvPr>
          <p:cNvSpPr/>
          <p:nvPr/>
        </p:nvSpPr>
        <p:spPr>
          <a:xfrm>
            <a:off x="257126" y="6087012"/>
            <a:ext cx="3122246" cy="613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texto 1">
            <a:extLst>
              <a:ext uri="{FF2B5EF4-FFF2-40B4-BE49-F238E27FC236}">
                <a16:creationId xmlns:a16="http://schemas.microsoft.com/office/drawing/2014/main" id="{4487FE29-F819-80DF-33E6-380FA9CE4824}"/>
              </a:ext>
            </a:extLst>
          </p:cNvPr>
          <p:cNvSpPr txBox="1">
            <a:spLocks/>
          </p:cNvSpPr>
          <p:nvPr/>
        </p:nvSpPr>
        <p:spPr>
          <a:xfrm>
            <a:off x="5863819" y="4954344"/>
            <a:ext cx="4642653" cy="41843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200" kern="1200" spc="3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8" name="Marcador de texto 7">
            <a:extLst>
              <a:ext uri="{FF2B5EF4-FFF2-40B4-BE49-F238E27FC236}">
                <a16:creationId xmlns:a16="http://schemas.microsoft.com/office/drawing/2014/main" id="{1B71F558-525D-D86E-7FC7-0366298E815E}"/>
              </a:ext>
            </a:extLst>
          </p:cNvPr>
          <p:cNvSpPr>
            <a:spLocks noGrp="1"/>
          </p:cNvSpPr>
          <p:nvPr>
            <p:ph type="body" sz="quarter" idx="14"/>
          </p:nvPr>
        </p:nvSpPr>
        <p:spPr/>
        <p:txBody>
          <a:bodyPr/>
          <a:lstStyle/>
          <a:p>
            <a:r>
              <a:rPr lang="en-US" dirty="0"/>
              <a:t>GRUPO 1</a:t>
            </a:r>
          </a:p>
        </p:txBody>
      </p:sp>
      <p:sp>
        <p:nvSpPr>
          <p:cNvPr id="10" name="Marcador de texto 9">
            <a:extLst>
              <a:ext uri="{FF2B5EF4-FFF2-40B4-BE49-F238E27FC236}">
                <a16:creationId xmlns:a16="http://schemas.microsoft.com/office/drawing/2014/main" id="{2DD64214-942F-BADA-774A-A723045B19B2}"/>
              </a:ext>
            </a:extLst>
          </p:cNvPr>
          <p:cNvSpPr>
            <a:spLocks noGrp="1"/>
          </p:cNvSpPr>
          <p:nvPr>
            <p:ph type="body" sz="quarter" idx="13"/>
          </p:nvPr>
        </p:nvSpPr>
        <p:spPr/>
        <p:txBody>
          <a:bodyPr/>
          <a:lstStyle/>
          <a:p>
            <a:r>
              <a:rPr lang="en-US" dirty="0" err="1"/>
              <a:t>Modelos</a:t>
            </a:r>
            <a:r>
              <a:rPr lang="en-US" dirty="0"/>
              <a:t> de </a:t>
            </a:r>
            <a:r>
              <a:rPr lang="en-US" dirty="0" err="1"/>
              <a:t>Clasificación</a:t>
            </a:r>
            <a:endParaRPr lang="en-US" dirty="0"/>
          </a:p>
        </p:txBody>
      </p:sp>
    </p:spTree>
    <p:extLst>
      <p:ext uri="{BB962C8B-B14F-4D97-AF65-F5344CB8AC3E}">
        <p14:creationId xmlns:p14="http://schemas.microsoft.com/office/powerpoint/2010/main" val="308014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E1936-5705-4C7F-DF8C-2366798402F0}"/>
              </a:ext>
            </a:extLst>
          </p:cNvPr>
          <p:cNvSpPr>
            <a:spLocks noGrp="1"/>
          </p:cNvSpPr>
          <p:nvPr>
            <p:ph type="title"/>
          </p:nvPr>
        </p:nvSpPr>
        <p:spPr/>
        <p:txBody>
          <a:bodyPr/>
          <a:lstStyle/>
          <a:p>
            <a:endParaRPr lang="en-US"/>
          </a:p>
        </p:txBody>
      </p:sp>
      <p:sp>
        <p:nvSpPr>
          <p:cNvPr id="3" name="Marcador de texto 2">
            <a:extLst>
              <a:ext uri="{FF2B5EF4-FFF2-40B4-BE49-F238E27FC236}">
                <a16:creationId xmlns:a16="http://schemas.microsoft.com/office/drawing/2014/main" id="{1F194459-F731-0E5E-0449-93FEA5D3FC51}"/>
              </a:ext>
            </a:extLst>
          </p:cNvPr>
          <p:cNvSpPr>
            <a:spLocks noGrp="1"/>
          </p:cNvSpPr>
          <p:nvPr>
            <p:ph type="body" sz="quarter" idx="13"/>
          </p:nvPr>
        </p:nvSpPr>
        <p:spPr/>
        <p:txBody>
          <a:bodyPr/>
          <a:lstStyle/>
          <a:p>
            <a:pPr marL="228600" indent="-228600">
              <a:buAutoNum type="arabicPeriod"/>
            </a:pPr>
            <a:r>
              <a:rPr lang="en-US" dirty="0" err="1"/>
              <a:t>Modelo</a:t>
            </a:r>
            <a:r>
              <a:rPr lang="en-US" dirty="0"/>
              <a:t>.</a:t>
            </a:r>
          </a:p>
          <a:p>
            <a:pPr marL="228600" indent="-228600">
              <a:buAutoNum type="arabicPeriod"/>
            </a:pPr>
            <a:r>
              <a:rPr lang="en-US" dirty="0" err="1"/>
              <a:t>Perfil</a:t>
            </a:r>
            <a:r>
              <a:rPr lang="en-US" dirty="0"/>
              <a:t> de </a:t>
            </a:r>
            <a:r>
              <a:rPr lang="en-US" dirty="0" err="1"/>
              <a:t>Cliente</a:t>
            </a:r>
            <a:r>
              <a:rPr lang="en-US" dirty="0"/>
              <a:t>.</a:t>
            </a:r>
          </a:p>
          <a:p>
            <a:pPr marL="228600" indent="-228600">
              <a:buAutoNum type="arabicPeriod"/>
            </a:pPr>
            <a:r>
              <a:rPr lang="en-US" dirty="0" err="1"/>
              <a:t>Solución</a:t>
            </a:r>
            <a:r>
              <a:rPr lang="en-US" dirty="0"/>
              <a:t> de </a:t>
            </a:r>
            <a:r>
              <a:rPr lang="en-US" dirty="0" err="1"/>
              <a:t>Negocio</a:t>
            </a:r>
            <a:r>
              <a:rPr lang="en-US" dirty="0"/>
              <a:t>.</a:t>
            </a:r>
          </a:p>
        </p:txBody>
      </p:sp>
    </p:spTree>
    <p:extLst>
      <p:ext uri="{BB962C8B-B14F-4D97-AF65-F5344CB8AC3E}">
        <p14:creationId xmlns:p14="http://schemas.microsoft.com/office/powerpoint/2010/main" val="99301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68E63-5738-B3A4-C75D-1844C8E3735F}"/>
              </a:ext>
            </a:extLst>
          </p:cNvPr>
          <p:cNvSpPr>
            <a:spLocks noGrp="1"/>
          </p:cNvSpPr>
          <p:nvPr>
            <p:ph type="title"/>
          </p:nvPr>
        </p:nvSpPr>
        <p:spPr/>
        <p:txBody>
          <a:bodyPr/>
          <a:lstStyle/>
          <a:p>
            <a:endParaRPr lang="en-US"/>
          </a:p>
        </p:txBody>
      </p:sp>
      <p:sp>
        <p:nvSpPr>
          <p:cNvPr id="3" name="Marcador de posición de imagen 2">
            <a:extLst>
              <a:ext uri="{FF2B5EF4-FFF2-40B4-BE49-F238E27FC236}">
                <a16:creationId xmlns:a16="http://schemas.microsoft.com/office/drawing/2014/main" id="{008F741B-B787-2401-98EF-2B1423BE24AF}"/>
              </a:ext>
            </a:extLst>
          </p:cNvPr>
          <p:cNvSpPr>
            <a:spLocks noGrp="1"/>
          </p:cNvSpPr>
          <p:nvPr>
            <p:ph type="pic" sz="quarter" idx="13"/>
          </p:nvPr>
        </p:nvSpPr>
        <p:spPr/>
        <p:txBody>
          <a:bodyPr/>
          <a:lstStyle/>
          <a:p>
            <a:endParaRPr lang="en-US"/>
          </a:p>
        </p:txBody>
      </p:sp>
      <p:sp>
        <p:nvSpPr>
          <p:cNvPr id="4" name="Marcador de número de diapositiva 3">
            <a:extLst>
              <a:ext uri="{FF2B5EF4-FFF2-40B4-BE49-F238E27FC236}">
                <a16:creationId xmlns:a16="http://schemas.microsoft.com/office/drawing/2014/main" id="{889EA710-0B8B-0D78-BBA7-D4E074235C99}"/>
              </a:ext>
            </a:extLst>
          </p:cNvPr>
          <p:cNvSpPr>
            <a:spLocks noGrp="1"/>
          </p:cNvSpPr>
          <p:nvPr>
            <p:ph type="sldNum" sz="quarter" idx="12"/>
          </p:nvPr>
        </p:nvSpPr>
        <p:spPr/>
        <p:txBody>
          <a:bodyPr/>
          <a:lstStyle/>
          <a:p>
            <a:fld id="{90C7AF80-A834-48E8-B5C2-D720A4B265E2}" type="slidenum">
              <a:rPr lang="id-ID" smtClean="0"/>
              <a:pPr/>
              <a:t>3</a:t>
            </a:fld>
            <a:endParaRPr lang="id-ID"/>
          </a:p>
        </p:txBody>
      </p:sp>
      <p:sp>
        <p:nvSpPr>
          <p:cNvPr id="5" name="Marcador de texto 4">
            <a:extLst>
              <a:ext uri="{FF2B5EF4-FFF2-40B4-BE49-F238E27FC236}">
                <a16:creationId xmlns:a16="http://schemas.microsoft.com/office/drawing/2014/main" id="{F3010D84-69B2-E6D4-5684-68FC90FA4CC9}"/>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89626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992968A-B1A7-E9D4-8498-929AE0D5AB58}"/>
              </a:ext>
            </a:extLst>
          </p:cNvPr>
          <p:cNvSpPr>
            <a:spLocks noGrp="1"/>
          </p:cNvSpPr>
          <p:nvPr>
            <p:ph type="sldNum" sz="quarter" idx="12"/>
          </p:nvPr>
        </p:nvSpPr>
        <p:spPr/>
        <p:txBody>
          <a:bodyPr/>
          <a:lstStyle/>
          <a:p>
            <a:fld id="{90C7AF80-A834-48E8-B5C2-D720A4B265E2}" type="slidenum">
              <a:rPr lang="id-ID" smtClean="0"/>
              <a:pPr/>
              <a:t>4</a:t>
            </a:fld>
            <a:endParaRPr lang="id-ID"/>
          </a:p>
        </p:txBody>
      </p:sp>
      <p:pic>
        <p:nvPicPr>
          <p:cNvPr id="4" name="Imagen 3" descr="Interfaz de usuario gráfica, Aplicación&#10;&#10;Descripción generada automáticamente">
            <a:extLst>
              <a:ext uri="{FF2B5EF4-FFF2-40B4-BE49-F238E27FC236}">
                <a16:creationId xmlns:a16="http://schemas.microsoft.com/office/drawing/2014/main" id="{ADD28EDE-3B0E-594B-C879-6C6FF4108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042" y="1093709"/>
            <a:ext cx="8095915" cy="5764291"/>
          </a:xfrm>
          <a:prstGeom prst="rect">
            <a:avLst/>
          </a:prstGeom>
        </p:spPr>
      </p:pic>
      <p:pic>
        <p:nvPicPr>
          <p:cNvPr id="6" name="Imagen 5" descr="Texto&#10;&#10;Descripción generada automáticamente">
            <a:extLst>
              <a:ext uri="{FF2B5EF4-FFF2-40B4-BE49-F238E27FC236}">
                <a16:creationId xmlns:a16="http://schemas.microsoft.com/office/drawing/2014/main" id="{8D5385D8-8FFF-8872-A20F-953FE3844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249" y="153122"/>
            <a:ext cx="5207622" cy="847603"/>
          </a:xfrm>
          <a:prstGeom prst="rect">
            <a:avLst/>
          </a:prstGeom>
        </p:spPr>
      </p:pic>
    </p:spTree>
    <p:extLst>
      <p:ext uri="{BB962C8B-B14F-4D97-AF65-F5344CB8AC3E}">
        <p14:creationId xmlns:p14="http://schemas.microsoft.com/office/powerpoint/2010/main" val="245068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7E47E3E-6F4A-F8A8-5053-C40B463D8EE0}"/>
              </a:ext>
            </a:extLst>
          </p:cNvPr>
          <p:cNvSpPr>
            <a:spLocks noGrp="1"/>
          </p:cNvSpPr>
          <p:nvPr>
            <p:ph type="sldNum" sz="quarter" idx="12"/>
          </p:nvPr>
        </p:nvSpPr>
        <p:spPr/>
        <p:txBody>
          <a:bodyPr/>
          <a:lstStyle/>
          <a:p>
            <a:fld id="{90C7AF80-A834-48E8-B5C2-D720A4B265E2}" type="slidenum">
              <a:rPr lang="id-ID" smtClean="0"/>
              <a:pPr/>
              <a:t>5</a:t>
            </a:fld>
            <a:endParaRPr lang="id-ID"/>
          </a:p>
        </p:txBody>
      </p:sp>
      <p:pic>
        <p:nvPicPr>
          <p:cNvPr id="4" name="Imagen 3" descr="Gráfico, Gráfico de barras, Gráfico en cascada&#10;&#10;Descripción generada automáticamente">
            <a:extLst>
              <a:ext uri="{FF2B5EF4-FFF2-40B4-BE49-F238E27FC236}">
                <a16:creationId xmlns:a16="http://schemas.microsoft.com/office/drawing/2014/main" id="{8EE8179D-FBB2-02D5-FE8F-8AAE1FEA7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33" y="0"/>
            <a:ext cx="4823848" cy="3429000"/>
          </a:xfrm>
          <a:prstGeom prst="rect">
            <a:avLst/>
          </a:prstGeom>
        </p:spPr>
      </p:pic>
      <p:pic>
        <p:nvPicPr>
          <p:cNvPr id="6" name="Imagen 5" descr="Gráfico, Gráfico de barras, Gráfico en cascada&#10;&#10;Descripción generada automáticamente">
            <a:extLst>
              <a:ext uri="{FF2B5EF4-FFF2-40B4-BE49-F238E27FC236}">
                <a16:creationId xmlns:a16="http://schemas.microsoft.com/office/drawing/2014/main" id="{2ED58B2C-D5DE-AABC-80D1-88444F352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440" y="3319138"/>
            <a:ext cx="4978399" cy="3538862"/>
          </a:xfrm>
          <a:prstGeom prst="rect">
            <a:avLst/>
          </a:prstGeom>
        </p:spPr>
      </p:pic>
      <p:pic>
        <p:nvPicPr>
          <p:cNvPr id="8" name="Imagen 7" descr="Gráfico, Gráfico de barras, Gráfico en cascada&#10;&#10;Descripción generada automáticamente">
            <a:extLst>
              <a:ext uri="{FF2B5EF4-FFF2-40B4-BE49-F238E27FC236}">
                <a16:creationId xmlns:a16="http://schemas.microsoft.com/office/drawing/2014/main" id="{5BDC5DC3-A0A0-A713-41CD-349426E5D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161" y="3276600"/>
            <a:ext cx="4978400" cy="3538862"/>
          </a:xfrm>
          <a:prstGeom prst="rect">
            <a:avLst/>
          </a:prstGeom>
        </p:spPr>
      </p:pic>
    </p:spTree>
    <p:extLst>
      <p:ext uri="{BB962C8B-B14F-4D97-AF65-F5344CB8AC3E}">
        <p14:creationId xmlns:p14="http://schemas.microsoft.com/office/powerpoint/2010/main" val="182588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A57F0A6-15F9-6B29-ED17-49EE39E517C6}"/>
              </a:ext>
            </a:extLst>
          </p:cNvPr>
          <p:cNvSpPr>
            <a:spLocks noGrp="1"/>
          </p:cNvSpPr>
          <p:nvPr>
            <p:ph type="sldNum" sz="quarter" idx="12"/>
          </p:nvPr>
        </p:nvSpPr>
        <p:spPr/>
        <p:txBody>
          <a:bodyPr/>
          <a:lstStyle/>
          <a:p>
            <a:fld id="{90C7AF80-A834-48E8-B5C2-D720A4B265E2}" type="slidenum">
              <a:rPr lang="id-ID" smtClean="0"/>
              <a:pPr/>
              <a:t>6</a:t>
            </a:fld>
            <a:endParaRPr lang="id-ID"/>
          </a:p>
        </p:txBody>
      </p:sp>
    </p:spTree>
    <p:extLst>
      <p:ext uri="{BB962C8B-B14F-4D97-AF65-F5344CB8AC3E}">
        <p14:creationId xmlns:p14="http://schemas.microsoft.com/office/powerpoint/2010/main" val="251447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AX">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wner xmlns="a9a4f5b9-7cba-408d-b69a-e665ddfeed46">
      <UserInfo>
        <DisplayName/>
        <AccountId xsi:nil="true"/>
        <AccountType/>
      </UserInfo>
    </Owner>
    <Distribution_Groups xmlns="a9a4f5b9-7cba-408d-b69a-e665ddfeed46" xsi:nil="true"/>
    <Member_Groups xmlns="a9a4f5b9-7cba-408d-b69a-e665ddfeed46">
      <UserInfo>
        <DisplayName/>
        <AccountId xsi:nil="true"/>
        <AccountType/>
      </UserInfo>
    </Member_Groups>
    <DefaultSectionNames xmlns="a9a4f5b9-7cba-408d-b69a-e665ddfeed46" xsi:nil="true"/>
    <Invited_Leaders xmlns="a9a4f5b9-7cba-408d-b69a-e665ddfeed46" xsi:nil="true"/>
    <FolderType xmlns="a9a4f5b9-7cba-408d-b69a-e665ddfeed46" xsi:nil="true"/>
    <CultureName xmlns="a9a4f5b9-7cba-408d-b69a-e665ddfeed46" xsi:nil="true"/>
    <Leaders xmlns="a9a4f5b9-7cba-408d-b69a-e665ddfeed46">
      <UserInfo>
        <DisplayName/>
        <AccountId xsi:nil="true"/>
        <AccountType/>
      </UserInfo>
    </Leaders>
    <Members xmlns="a9a4f5b9-7cba-408d-b69a-e665ddfeed46">
      <UserInfo>
        <DisplayName/>
        <AccountId xsi:nil="true"/>
        <AccountType/>
      </UserInfo>
    </Members>
    <Self_Registration_Enabled xmlns="a9a4f5b9-7cba-408d-b69a-e665ddfeed46" xsi:nil="true"/>
    <Invited_Members xmlns="a9a4f5b9-7cba-408d-b69a-e665ddfeed46" xsi:nil="true"/>
    <Is_Collaboration_Space_Locked xmlns="a9a4f5b9-7cba-408d-b69a-e665ddfeed46" xsi:nil="true"/>
    <TeamsChannelId xmlns="a9a4f5b9-7cba-408d-b69a-e665ddfeed46" xsi:nil="true"/>
    <Math_Settings xmlns="a9a4f5b9-7cba-408d-b69a-e665ddfeed46" xsi:nil="true"/>
    <Has_Leaders_Only_SectionGroup xmlns="a9a4f5b9-7cba-408d-b69a-e665ddfeed46" xsi:nil="true"/>
    <LMS_Mappings xmlns="a9a4f5b9-7cba-408d-b69a-e665ddfeed46" xsi:nil="true"/>
    <IsNotebookLocked xmlns="a9a4f5b9-7cba-408d-b69a-e665ddfeed46" xsi:nil="true"/>
    <NotebookType xmlns="a9a4f5b9-7cba-408d-b69a-e665ddfeed46" xsi:nil="true"/>
    <Templates xmlns="a9a4f5b9-7cba-408d-b69a-e665ddfeed46" xsi:nil="true"/>
    <AppVersion xmlns="a9a4f5b9-7cba-408d-b69a-e665ddfeed46" xsi:nil="true"/>
    <lcf76f155ced4ddcb4097134ff3c332f xmlns="a9a4f5b9-7cba-408d-b69a-e665ddfeed46">
      <Terms xmlns="http://schemas.microsoft.com/office/infopath/2007/PartnerControls"/>
    </lcf76f155ced4ddcb4097134ff3c332f>
    <TaxCatchAll xmlns="0b10f802-bfed-4e5f-8729-c1175f543bc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129F299350F314BAEEB5B036BC85041" ma:contentTypeVersion="36" ma:contentTypeDescription="Crear nuevo documento." ma:contentTypeScope="" ma:versionID="7cb588bed249db5b8070a6629819a52f">
  <xsd:schema xmlns:xsd="http://www.w3.org/2001/XMLSchema" xmlns:xs="http://www.w3.org/2001/XMLSchema" xmlns:p="http://schemas.microsoft.com/office/2006/metadata/properties" xmlns:ns2="a9a4f5b9-7cba-408d-b69a-e665ddfeed46" xmlns:ns3="0b10f802-bfed-4e5f-8729-c1175f543bc9" targetNamespace="http://schemas.microsoft.com/office/2006/metadata/properties" ma:root="true" ma:fieldsID="c4b127788e68e3190327a2d16c60b547" ns2:_="" ns3:_="">
    <xsd:import namespace="a9a4f5b9-7cba-408d-b69a-e665ddfeed46"/>
    <xsd:import namespace="0b10f802-bfed-4e5f-8729-c1175f543bc9"/>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4f5b9-7cba-408d-b69a-e665ddfeed46"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Tags" ma:index="30" nillable="true" ma:displayName="Tags" ma:internalName="MediaServiceAutoTags" ma:readOnly="true">
      <xsd:simpleType>
        <xsd:restriction base="dms:Text"/>
      </xsd:simpleType>
    </xsd:element>
    <xsd:element name="MediaServiceOCR" ma:index="31" nillable="true" ma:displayName="Extracted Text" ma:internalName="MediaServiceOCR" ma:readOnly="true">
      <xsd:simpleType>
        <xsd:restriction base="dms:Note">
          <xsd:maxLength value="255"/>
        </xsd:restriction>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DateTaken" ma:index="34" nillable="true" ma:displayName="MediaServiceDateTaken" ma:hidden="true" ma:internalName="MediaServiceDateTaken" ma:readOnly="true">
      <xsd:simpleType>
        <xsd:restriction base="dms:Text"/>
      </xsd:simpleType>
    </xsd:element>
    <xsd:element name="MediaLengthInSeconds" ma:index="37" nillable="true" ma:displayName="Length (seconds)" ma:internalName="MediaLengthInSeconds" ma:readOnly="true">
      <xsd:simpleType>
        <xsd:restriction base="dms:Unknown"/>
      </xsd:simpleType>
    </xsd:element>
    <xsd:element name="MediaServiceAutoKeyPoints" ma:index="38" nillable="true" ma:displayName="MediaServiceAutoKeyPoints" ma:hidden="true" ma:internalName="MediaServiceAutoKeyPoints" ma:readOnly="true">
      <xsd:simpleType>
        <xsd:restriction base="dms:Note"/>
      </xsd:simpleType>
    </xsd:element>
    <xsd:element name="MediaServiceKeyPoints" ma:index="39" nillable="true" ma:displayName="KeyPoints" ma:internalName="MediaServiceKeyPoints" ma:readOnly="true">
      <xsd:simpleType>
        <xsd:restriction base="dms:Note">
          <xsd:maxLength value="255"/>
        </xsd:restriction>
      </xsd:simpleType>
    </xsd:element>
    <xsd:element name="MediaServiceLocation" ma:index="40" nillable="true" ma:displayName="Location" ma:internalName="MediaServiceLocation" ma:readOnly="true">
      <xsd:simpleType>
        <xsd:restriction base="dms:Text"/>
      </xsd:simpleType>
    </xsd:element>
    <xsd:element name="lcf76f155ced4ddcb4097134ff3c332f" ma:index="42" nillable="true" ma:taxonomy="true" ma:internalName="lcf76f155ced4ddcb4097134ff3c332f" ma:taxonomyFieldName="MediaServiceImageTags" ma:displayName="Etiquetas de imagen" ma:readOnly="false" ma:fieldId="{5cf76f15-5ced-4ddc-b409-7134ff3c332f}" ma:taxonomyMulti="true" ma:sspId="da0a9aaa-6810-46c3-9e3b-74456225f7b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b10f802-bfed-4e5f-8729-c1175f543bc9" elementFormDefault="qualified">
    <xsd:import namespace="http://schemas.microsoft.com/office/2006/documentManagement/types"/>
    <xsd:import namespace="http://schemas.microsoft.com/office/infopath/2007/PartnerControls"/>
    <xsd:element name="SharedWithUsers" ma:index="3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6" nillable="true" ma:displayName="Detalles de uso compartido" ma:internalName="SharedWithDetails" ma:readOnly="true">
      <xsd:simpleType>
        <xsd:restriction base="dms:Note">
          <xsd:maxLength value="255"/>
        </xsd:restriction>
      </xsd:simpleType>
    </xsd:element>
    <xsd:element name="TaxCatchAll" ma:index="43" nillable="true" ma:displayName="Taxonomy Catch All Column" ma:hidden="true" ma:list="{354cf429-b859-41dc-bd11-f9b69e28090e}" ma:internalName="TaxCatchAll" ma:showField="CatchAllData" ma:web="0b10f802-bfed-4e5f-8729-c1175f543b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4D948D-B24F-43A6-920C-336325AAC6EE}">
  <ds:schemaRefs>
    <ds:schemaRef ds:uri="0b10f802-bfed-4e5f-8729-c1175f543bc9"/>
    <ds:schemaRef ds:uri="a9a4f5b9-7cba-408d-b69a-e665ddfeed4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F4B9EA5-D04B-46A9-942D-2985C36BD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4f5b9-7cba-408d-b69a-e665ddfeed46"/>
    <ds:schemaRef ds:uri="0b10f802-bfed-4e5f-8729-c1175f543b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847228-46DC-4E65-9513-4E4F49F63B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7903</TotalTime>
  <Words>22</Words>
  <Application>Microsoft Office PowerPoint</Application>
  <PresentationFormat>Panorámica</PresentationFormat>
  <Paragraphs>11</Paragraphs>
  <Slides>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Lato</vt:lpstr>
      <vt:lpstr>Lato Black</vt:lpstr>
      <vt:lpstr>Wingdings</vt:lpstr>
      <vt:lpstr>Office Theme</vt:lpstr>
      <vt:lpstr>Aprendizaje Automático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Laura Rodríguez Lardies</cp:lastModifiedBy>
  <cp:revision>11</cp:revision>
  <cp:lastPrinted>2021-12-15T12:06:57Z</cp:lastPrinted>
  <dcterms:created xsi:type="dcterms:W3CDTF">2018-10-24T05:02:43Z</dcterms:created>
  <dcterms:modified xsi:type="dcterms:W3CDTF">2024-09-22T16:00:44Z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0x010100B129F299350F314BAEEB5B036BC85041</vt:lpwstr>
  </property>
  <property fmtid="{D5CDD505-2E9C-101B-9397-08002B2CF9AE}" pid="3" name="MediaServiceImageTags">
    <vt:lpwstr/>
  </property>
</Properties>
</file>