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CFF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laadi muutmiseks</a:t>
            </a:r>
            <a:endParaRPr lang="en-US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Sisu kohatäid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5" name="Teksti kohatäid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Sisu kohatäid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7" name="Kuupäeva kohatäid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Jaluse kohatäid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idinumbri kohatä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Kuupäeva kohatäid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Jaluse kohatäid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Pildi kohatäi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84000">
              <a:schemeClr val="bg1"/>
            </a:gs>
            <a:gs pos="64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7B80-8CA6-41C2-B626-AD2AC089322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770C-E72B-4FF5-8BB6-A8B6D77B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Veebirakenduse loomine</a:t>
            </a:r>
            <a:endParaRPr lang="en-US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1524000" y="4389830"/>
            <a:ext cx="9144000" cy="1655762"/>
          </a:xfrm>
        </p:spPr>
        <p:txBody>
          <a:bodyPr/>
          <a:lstStyle/>
          <a:p>
            <a:r>
              <a:rPr lang="et-EE" noProof="1" smtClean="0"/>
              <a:t>Laura Lilleste, Martin Salus, Rando Tõnisson</a:t>
            </a:r>
            <a:endParaRPr lang="et-EE" noProof="1"/>
          </a:p>
        </p:txBody>
      </p:sp>
    </p:spTree>
    <p:extLst>
      <p:ext uri="{BB962C8B-B14F-4D97-AF65-F5344CB8AC3E}">
        <p14:creationId xmlns:p14="http://schemas.microsoft.com/office/powerpoint/2010/main" val="13334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Esileht</a:t>
            </a:r>
            <a:endParaRPr lang="en-US" dirty="0"/>
          </a:p>
        </p:txBody>
      </p:sp>
      <p:grpSp>
        <p:nvGrpSpPr>
          <p:cNvPr id="31" name="Rühm 30"/>
          <p:cNvGrpSpPr/>
          <p:nvPr/>
        </p:nvGrpSpPr>
        <p:grpSpPr>
          <a:xfrm>
            <a:off x="1710742" y="1684388"/>
            <a:ext cx="8180232" cy="4753041"/>
            <a:chOff x="1788016" y="1684388"/>
            <a:chExt cx="8180232" cy="4753041"/>
          </a:xfrm>
        </p:grpSpPr>
        <p:grpSp>
          <p:nvGrpSpPr>
            <p:cNvPr id="30" name="Rühm 29"/>
            <p:cNvGrpSpPr/>
            <p:nvPr/>
          </p:nvGrpSpPr>
          <p:grpSpPr>
            <a:xfrm>
              <a:off x="1788016" y="1684388"/>
              <a:ext cx="8180232" cy="4753041"/>
              <a:chOff x="1788016" y="1684388"/>
              <a:chExt cx="8180232" cy="4753041"/>
            </a:xfrm>
          </p:grpSpPr>
          <p:grpSp>
            <p:nvGrpSpPr>
              <p:cNvPr id="25" name="Rühm 24"/>
              <p:cNvGrpSpPr/>
              <p:nvPr/>
            </p:nvGrpSpPr>
            <p:grpSpPr>
              <a:xfrm>
                <a:off x="1788016" y="1684388"/>
                <a:ext cx="8180232" cy="4753041"/>
                <a:chOff x="1788016" y="1690688"/>
                <a:chExt cx="8180232" cy="4753041"/>
              </a:xfrm>
            </p:grpSpPr>
            <p:sp>
              <p:nvSpPr>
                <p:cNvPr id="4" name="Ristkülik 3"/>
                <p:cNvSpPr/>
                <p:nvPr/>
              </p:nvSpPr>
              <p:spPr>
                <a:xfrm>
                  <a:off x="1788016" y="1690688"/>
                  <a:ext cx="8180232" cy="47530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istkülik 4"/>
                <p:cNvSpPr/>
                <p:nvPr/>
              </p:nvSpPr>
              <p:spPr>
                <a:xfrm>
                  <a:off x="1790164" y="1690688"/>
                  <a:ext cx="1957588" cy="47530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istkülik 5"/>
                <p:cNvSpPr/>
                <p:nvPr/>
              </p:nvSpPr>
              <p:spPr>
                <a:xfrm>
                  <a:off x="1970464" y="5087116"/>
                  <a:ext cx="1584103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t-EE" dirty="0" smtClean="0"/>
                    <a:t>Facebook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261274" y="1986300"/>
                  <a:ext cx="289774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sz="2200" dirty="0" smtClean="0"/>
                    <a:t>Poliitiline soovitusleht</a:t>
                  </a:r>
                  <a:endParaRPr lang="en-US" sz="2200" dirty="0"/>
                </a:p>
              </p:txBody>
            </p:sp>
            <p:sp>
              <p:nvSpPr>
                <p:cNvPr id="15" name="Ristkülik 14"/>
                <p:cNvSpPr/>
                <p:nvPr/>
              </p:nvSpPr>
              <p:spPr>
                <a:xfrm>
                  <a:off x="4038595" y="3016251"/>
                  <a:ext cx="1697867" cy="274219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t-EE" noProof="1" smtClean="0"/>
                    <a:t>Populaarseimad kandidaadid</a:t>
                  </a:r>
                </a:p>
                <a:p>
                  <a:pPr algn="ctr"/>
                  <a:r>
                    <a:rPr lang="et-EE" noProof="1" smtClean="0"/>
                    <a:t>Top 10</a:t>
                  </a:r>
                  <a:endParaRPr lang="et-EE" noProof="1"/>
                </a:p>
              </p:txBody>
            </p:sp>
            <p:grpSp>
              <p:nvGrpSpPr>
                <p:cNvPr id="17" name="Rühm 16"/>
                <p:cNvGrpSpPr/>
                <p:nvPr/>
              </p:nvGrpSpPr>
              <p:grpSpPr>
                <a:xfrm>
                  <a:off x="1788016" y="3191816"/>
                  <a:ext cx="1957588" cy="740674"/>
                  <a:chOff x="1788016" y="3913034"/>
                  <a:chExt cx="1957588" cy="740674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88016" y="3913034"/>
                    <a:ext cx="195758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b="1" dirty="0" smtClean="0"/>
                      <a:t>Soovitajad</a:t>
                    </a:r>
                    <a:endParaRPr lang="en-US" b="1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799938" y="4284376"/>
                    <a:ext cx="19440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b="1" dirty="0" smtClean="0"/>
                      <a:t>Kandidaadid</a:t>
                    </a:r>
                    <a:endParaRPr lang="en-US" b="1" dirty="0"/>
                  </a:p>
                </p:txBody>
              </p:sp>
            </p:grpSp>
            <p:sp>
              <p:nvSpPr>
                <p:cNvPr id="21" name="Ristkülik 20"/>
                <p:cNvSpPr/>
                <p:nvPr/>
              </p:nvSpPr>
              <p:spPr>
                <a:xfrm>
                  <a:off x="7636093" y="3016251"/>
                  <a:ext cx="1697867" cy="274219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t-EE" noProof="1" smtClean="0"/>
                    <a:t>Populaarseimad kandidaadid</a:t>
                  </a:r>
                </a:p>
                <a:p>
                  <a:pPr algn="ctr"/>
                  <a:r>
                    <a:rPr lang="et-EE" noProof="1" smtClean="0"/>
                    <a:t>Top 10</a:t>
                  </a:r>
                  <a:endParaRPr lang="et-EE" noProof="1"/>
                </a:p>
              </p:txBody>
            </p:sp>
            <p:sp>
              <p:nvSpPr>
                <p:cNvPr id="22" name="Ristkülik 21"/>
                <p:cNvSpPr/>
                <p:nvPr/>
              </p:nvSpPr>
              <p:spPr>
                <a:xfrm>
                  <a:off x="5837344" y="3016251"/>
                  <a:ext cx="1697867" cy="274219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t-EE" noProof="1" smtClean="0"/>
                    <a:t>Populaarseimad kandidaadid</a:t>
                  </a:r>
                </a:p>
                <a:p>
                  <a:pPr algn="ctr"/>
                  <a:r>
                    <a:rPr lang="et-EE" noProof="1" smtClean="0"/>
                    <a:t>Top 10</a:t>
                  </a:r>
                  <a:endParaRPr lang="et-EE" noProof="1"/>
                </a:p>
              </p:txBody>
            </p:sp>
          </p:grpSp>
          <p:sp>
            <p:nvSpPr>
              <p:cNvPr id="28" name="Ristkülik 27"/>
              <p:cNvSpPr/>
              <p:nvPr/>
            </p:nvSpPr>
            <p:spPr>
              <a:xfrm>
                <a:off x="1970464" y="5455865"/>
                <a:ext cx="1584103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noProof="1" smtClean="0"/>
                  <a:t>Google</a:t>
                </a:r>
                <a:endParaRPr lang="et-EE" noProof="1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88016" y="4106229"/>
              <a:ext cx="1955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dirty="0" smtClean="0"/>
                <a:t>Soovitamiseks ning kutsumiseks palun logige sisse: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10743" y="2805487"/>
            <a:ext cx="1957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t-EE" b="1" dirty="0" smtClean="0"/>
              <a:t>Avalehele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44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Vaheleht ‘Soovita’</a:t>
            </a:r>
            <a:endParaRPr lang="en-US" dirty="0"/>
          </a:p>
        </p:txBody>
      </p:sp>
      <p:grpSp>
        <p:nvGrpSpPr>
          <p:cNvPr id="11" name="Rühm 10"/>
          <p:cNvGrpSpPr/>
          <p:nvPr/>
        </p:nvGrpSpPr>
        <p:grpSpPr>
          <a:xfrm>
            <a:off x="1710743" y="1692606"/>
            <a:ext cx="8180232" cy="4753041"/>
            <a:chOff x="1710743" y="1692606"/>
            <a:chExt cx="8180232" cy="4753041"/>
          </a:xfrm>
        </p:grpSpPr>
        <p:grpSp>
          <p:nvGrpSpPr>
            <p:cNvPr id="9" name="Rühm 8"/>
            <p:cNvGrpSpPr/>
            <p:nvPr/>
          </p:nvGrpSpPr>
          <p:grpSpPr>
            <a:xfrm>
              <a:off x="1710743" y="1692606"/>
              <a:ext cx="8180232" cy="4753041"/>
              <a:chOff x="1710743" y="1692606"/>
              <a:chExt cx="8180232" cy="4753041"/>
            </a:xfrm>
          </p:grpSpPr>
          <p:grpSp>
            <p:nvGrpSpPr>
              <p:cNvPr id="40" name="Rühm 39"/>
              <p:cNvGrpSpPr/>
              <p:nvPr/>
            </p:nvGrpSpPr>
            <p:grpSpPr>
              <a:xfrm>
                <a:off x="1710743" y="1692606"/>
                <a:ext cx="8180232" cy="4753041"/>
                <a:chOff x="1775138" y="1692606"/>
                <a:chExt cx="8180232" cy="4753041"/>
              </a:xfrm>
            </p:grpSpPr>
            <p:grpSp>
              <p:nvGrpSpPr>
                <p:cNvPr id="38" name="Rühm 37"/>
                <p:cNvGrpSpPr/>
                <p:nvPr/>
              </p:nvGrpSpPr>
              <p:grpSpPr>
                <a:xfrm>
                  <a:off x="1775138" y="1692606"/>
                  <a:ext cx="8180232" cy="4753041"/>
                  <a:chOff x="1775138" y="1692606"/>
                  <a:chExt cx="8180232" cy="4753041"/>
                </a:xfrm>
              </p:grpSpPr>
              <p:grpSp>
                <p:nvGrpSpPr>
                  <p:cNvPr id="4" name="Rühm 3"/>
                  <p:cNvGrpSpPr/>
                  <p:nvPr/>
                </p:nvGrpSpPr>
                <p:grpSpPr>
                  <a:xfrm>
                    <a:off x="1775138" y="1692606"/>
                    <a:ext cx="8180232" cy="4753041"/>
                    <a:chOff x="1788016" y="1690688"/>
                    <a:chExt cx="8180232" cy="4753041"/>
                  </a:xfrm>
                </p:grpSpPr>
                <p:sp>
                  <p:nvSpPr>
                    <p:cNvPr id="5" name="Ristkülik 4"/>
                    <p:cNvSpPr/>
                    <p:nvPr/>
                  </p:nvSpPr>
                  <p:spPr>
                    <a:xfrm>
                      <a:off x="1788016" y="1690688"/>
                      <a:ext cx="8180232" cy="475304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istkülik 5"/>
                    <p:cNvSpPr/>
                    <p:nvPr/>
                  </p:nvSpPr>
                  <p:spPr>
                    <a:xfrm>
                      <a:off x="1790164" y="1690688"/>
                      <a:ext cx="1957588" cy="475304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istkülik 6"/>
                    <p:cNvSpPr/>
                    <p:nvPr/>
                  </p:nvSpPr>
                  <p:spPr>
                    <a:xfrm>
                      <a:off x="1970467" y="1893194"/>
                      <a:ext cx="759854" cy="65682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t-EE" dirty="0" smtClean="0"/>
                        <a:t>Foto</a:t>
                      </a:r>
                      <a:endParaRPr lang="en-US" dirty="0"/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5261273" y="1978082"/>
                      <a:ext cx="289774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sz="2200" dirty="0" smtClean="0"/>
                        <a:t>Soovita kandidaate</a:t>
                      </a:r>
                      <a:endParaRPr lang="en-US" sz="2200" dirty="0"/>
                    </a:p>
                  </p:txBody>
                </p:sp>
                <p:grpSp>
                  <p:nvGrpSpPr>
                    <p:cNvPr id="10" name="Rühm 9"/>
                    <p:cNvGrpSpPr/>
                    <p:nvPr/>
                  </p:nvGrpSpPr>
                  <p:grpSpPr>
                    <a:xfrm>
                      <a:off x="1788016" y="3181085"/>
                      <a:ext cx="1959736" cy="1112017"/>
                      <a:chOff x="1788016" y="3902303"/>
                      <a:chExt cx="1959736" cy="1112017"/>
                    </a:xfrm>
                  </p:grpSpPr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790164" y="3902303"/>
                        <a:ext cx="195758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b="1" dirty="0" smtClean="0"/>
                          <a:t>Soovitama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1788016" y="4273646"/>
                        <a:ext cx="195758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b="1" dirty="0" smtClean="0"/>
                          <a:t>Soovitajad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1799938" y="4644988"/>
                        <a:ext cx="19440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b="1" dirty="0" smtClean="0"/>
                          <a:t>Kandidaadid</a:t>
                        </a:r>
                        <a:endParaRPr lang="en-US" b="1" dirty="0"/>
                      </a:p>
                    </p:txBody>
                  </p:sp>
                </p:grpSp>
                <p:grpSp>
                  <p:nvGrpSpPr>
                    <p:cNvPr id="13" name="Rühm 12"/>
                    <p:cNvGrpSpPr/>
                    <p:nvPr/>
                  </p:nvGrpSpPr>
                  <p:grpSpPr>
                    <a:xfrm>
                      <a:off x="2743198" y="1931830"/>
                      <a:ext cx="924060" cy="628102"/>
                      <a:chOff x="2730319" y="1841677"/>
                      <a:chExt cx="924060" cy="628102"/>
                    </a:xfrm>
                  </p:grpSpPr>
                  <p:grpSp>
                    <p:nvGrpSpPr>
                      <p:cNvPr id="14" name="Rühm 13"/>
                      <p:cNvGrpSpPr/>
                      <p:nvPr/>
                    </p:nvGrpSpPr>
                    <p:grpSpPr>
                      <a:xfrm>
                        <a:off x="2730319" y="1841677"/>
                        <a:ext cx="695460" cy="463515"/>
                        <a:chOff x="2807593" y="2550016"/>
                        <a:chExt cx="695460" cy="463515"/>
                      </a:xfrm>
                    </p:grpSpPr>
                    <p:sp>
                      <p:nvSpPr>
                        <p:cNvPr id="16" name="TextBox 15"/>
                        <p:cNvSpPr txBox="1"/>
                        <p:nvPr/>
                      </p:nvSpPr>
                      <p:spPr>
                        <a:xfrm>
                          <a:off x="2807593" y="2550016"/>
                          <a:ext cx="695460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t-EE" sz="1100" dirty="0" smtClean="0"/>
                            <a:t>Nimi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2820472" y="2751921"/>
                          <a:ext cx="579549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t-EE" sz="1100" dirty="0" smtClean="0"/>
                            <a:t>Info</a:t>
                          </a:r>
                          <a:endParaRPr lang="en-US" sz="1100" dirty="0"/>
                        </a:p>
                      </p:txBody>
                    </p:sp>
                  </p:grpSp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2738906" y="2208169"/>
                        <a:ext cx="9154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sz="1100" dirty="0" smtClean="0"/>
                          <a:t>Logi välja</a:t>
                        </a:r>
                        <a:endParaRPr lang="en-US" sz="1100" dirty="0"/>
                      </a:p>
                    </p:txBody>
                  </p:sp>
                </p:grpSp>
              </p:grpSp>
              <p:grpSp>
                <p:nvGrpSpPr>
                  <p:cNvPr id="25" name="Rühm 24"/>
                  <p:cNvGrpSpPr/>
                  <p:nvPr/>
                </p:nvGrpSpPr>
                <p:grpSpPr>
                  <a:xfrm>
                    <a:off x="4108361" y="2717441"/>
                    <a:ext cx="3034223" cy="738664"/>
                    <a:chOff x="4108361" y="2756078"/>
                    <a:chExt cx="3034223" cy="738664"/>
                  </a:xfrm>
                </p:grpSpPr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108361" y="2756078"/>
                      <a:ext cx="26015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dirty="0" smtClean="0"/>
                        <a:t>Presidendi valimised:</a:t>
                      </a:r>
                      <a:endParaRPr lang="en-US" dirty="0"/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121237" y="3125410"/>
                      <a:ext cx="13651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dirty="0" smtClean="0"/>
                        <a:t>Kandidaat:</a:t>
                      </a:r>
                      <a:endParaRPr lang="en-US" dirty="0"/>
                    </a:p>
                  </p:txBody>
                </p:sp>
                <p:sp>
                  <p:nvSpPr>
                    <p:cNvPr id="24" name="Ristkülik 23"/>
                    <p:cNvSpPr/>
                    <p:nvPr/>
                  </p:nvSpPr>
                  <p:spPr>
                    <a:xfrm>
                      <a:off x="5342584" y="3098637"/>
                      <a:ext cx="1800000" cy="324000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" name="Rühm 25"/>
                  <p:cNvGrpSpPr/>
                  <p:nvPr/>
                </p:nvGrpSpPr>
                <p:grpSpPr>
                  <a:xfrm>
                    <a:off x="4106213" y="4518335"/>
                    <a:ext cx="3036649" cy="738664"/>
                    <a:chOff x="4108361" y="2704562"/>
                    <a:chExt cx="3036649" cy="738664"/>
                  </a:xfrm>
                </p:grpSpPr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08361" y="2704562"/>
                      <a:ext cx="26015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dirty="0" smtClean="0"/>
                        <a:t>Riigikogu valimised:</a:t>
                      </a:r>
                      <a:endParaRPr lang="en-US" dirty="0"/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121237" y="3073894"/>
                      <a:ext cx="13651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dirty="0" smtClean="0"/>
                        <a:t>Kandidaat:</a:t>
                      </a:r>
                      <a:endParaRPr lang="en-US" dirty="0"/>
                    </a:p>
                  </p:txBody>
                </p:sp>
                <p:sp>
                  <p:nvSpPr>
                    <p:cNvPr id="29" name="Ristkülik 28"/>
                    <p:cNvSpPr/>
                    <p:nvPr/>
                  </p:nvSpPr>
                  <p:spPr>
                    <a:xfrm>
                      <a:off x="5345010" y="3046227"/>
                      <a:ext cx="1800000" cy="324000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" name="Rühm 29"/>
                  <p:cNvGrpSpPr/>
                  <p:nvPr/>
                </p:nvGrpSpPr>
                <p:grpSpPr>
                  <a:xfrm>
                    <a:off x="4116944" y="3627546"/>
                    <a:ext cx="3352802" cy="738664"/>
                    <a:chOff x="4108361" y="2730320"/>
                    <a:chExt cx="3352802" cy="738664"/>
                  </a:xfrm>
                </p:grpSpPr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108361" y="2730320"/>
                      <a:ext cx="33528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dirty="0" smtClean="0"/>
                        <a:t>Kohaliku omavalitsuse valimised:</a:t>
                      </a:r>
                      <a:endParaRPr lang="en-US" dirty="0"/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121237" y="3099652"/>
                      <a:ext cx="13651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dirty="0" smtClean="0"/>
                        <a:t>Kandidaat:</a:t>
                      </a:r>
                      <a:endParaRPr lang="en-US" dirty="0"/>
                    </a:p>
                  </p:txBody>
                </p:sp>
                <p:sp>
                  <p:nvSpPr>
                    <p:cNvPr id="33" name="Ristkülik 32"/>
                    <p:cNvSpPr/>
                    <p:nvPr/>
                  </p:nvSpPr>
                  <p:spPr>
                    <a:xfrm>
                      <a:off x="5333412" y="3062774"/>
                      <a:ext cx="1800000" cy="324000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Ümarnurkne ristkülik 33"/>
                  <p:cNvSpPr/>
                  <p:nvPr/>
                </p:nvSpPr>
                <p:spPr>
                  <a:xfrm>
                    <a:off x="8026857" y="5785259"/>
                    <a:ext cx="1532586" cy="37348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t-EE" sz="2000" b="1" dirty="0" smtClean="0">
                        <a:solidFill>
                          <a:schemeClr val="tx1"/>
                        </a:solidFill>
                      </a:rPr>
                      <a:t>Kinnita</a:t>
                    </a:r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istkülik 34"/>
                  <p:cNvSpPr/>
                  <p:nvPr/>
                </p:nvSpPr>
                <p:spPr>
                  <a:xfrm>
                    <a:off x="7751143" y="2757996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t-EE" sz="1400" noProof="1" smtClean="0"/>
                      <a:t>Populaarseimad kandidaadid</a:t>
                    </a:r>
                  </a:p>
                  <a:p>
                    <a:pPr algn="ctr"/>
                    <a:r>
                      <a:rPr lang="et-EE" sz="1400" noProof="1" smtClean="0"/>
                      <a:t>Top </a:t>
                    </a:r>
                    <a:r>
                      <a:rPr lang="et-EE" sz="1400" noProof="1"/>
                      <a:t>5</a:t>
                    </a:r>
                  </a:p>
                </p:txBody>
              </p:sp>
              <p:sp>
                <p:nvSpPr>
                  <p:cNvPr id="36" name="Ristkülik 35"/>
                  <p:cNvSpPr/>
                  <p:nvPr/>
                </p:nvSpPr>
                <p:spPr>
                  <a:xfrm>
                    <a:off x="7749782" y="3621995"/>
                    <a:ext cx="1800000" cy="72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t-EE" sz="1400" noProof="1" smtClean="0"/>
                      <a:t>Populaarseimad kandidaadid</a:t>
                    </a:r>
                  </a:p>
                  <a:p>
                    <a:pPr algn="ctr"/>
                    <a:r>
                      <a:rPr lang="et-EE" sz="1400" noProof="1" smtClean="0"/>
                      <a:t>Top </a:t>
                    </a:r>
                    <a:r>
                      <a:rPr lang="et-EE" sz="1400" noProof="1"/>
                      <a:t>5</a:t>
                    </a:r>
                  </a:p>
                </p:txBody>
              </p:sp>
              <p:sp>
                <p:nvSpPr>
                  <p:cNvPr id="37" name="Ristkülik 36"/>
                  <p:cNvSpPr/>
                  <p:nvPr/>
                </p:nvSpPr>
                <p:spPr>
                  <a:xfrm>
                    <a:off x="7759443" y="4485994"/>
                    <a:ext cx="1800000" cy="72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t-EE" sz="1400" noProof="1" smtClean="0"/>
                      <a:t>Populaarseimad kandidaadid</a:t>
                    </a:r>
                  </a:p>
                  <a:p>
                    <a:pPr algn="ctr"/>
                    <a:r>
                      <a:rPr lang="et-EE" sz="1400" noProof="1" smtClean="0"/>
                      <a:t>Top </a:t>
                    </a:r>
                    <a:r>
                      <a:rPr lang="et-EE" sz="1400" noProof="1"/>
                      <a:t>5</a:t>
                    </a:r>
                  </a:p>
                </p:txBody>
              </p: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1787060" y="4293030"/>
                  <a:ext cx="19440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b="1" dirty="0" smtClean="0"/>
                    <a:t>Kutsu</a:t>
                  </a:r>
                  <a:endParaRPr lang="en-US" b="1" dirty="0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4065425" y="5370200"/>
                <a:ext cx="3159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b="1" dirty="0" smtClean="0"/>
                  <a:t>Ei leidnud soovitud kandidaati?</a:t>
                </a:r>
                <a:endParaRPr lang="en-US" b="1" dirty="0"/>
              </a:p>
            </p:txBody>
          </p:sp>
          <p:sp>
            <p:nvSpPr>
              <p:cNvPr id="41" name="Ümarnurkne ristkülik 40"/>
              <p:cNvSpPr/>
              <p:nvPr/>
            </p:nvSpPr>
            <p:spPr>
              <a:xfrm>
                <a:off x="4168460" y="5797772"/>
                <a:ext cx="1858854" cy="3734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t-EE" sz="2000" b="1" dirty="0" smtClean="0">
                    <a:solidFill>
                      <a:schemeClr val="tx1"/>
                    </a:solidFill>
                  </a:rPr>
                  <a:t>Lisa kandidaat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10743" y="2805487"/>
                <a:ext cx="19575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t-EE" b="1" dirty="0" smtClean="0"/>
                  <a:t>Avalehele</a:t>
                </a:r>
                <a:endParaRPr lang="en-US" b="1" dirty="0"/>
              </a:p>
            </p:txBody>
          </p:sp>
        </p:grpSp>
        <p:grpSp>
          <p:nvGrpSpPr>
            <p:cNvPr id="43" name="Rühm 42"/>
            <p:cNvGrpSpPr/>
            <p:nvPr/>
          </p:nvGrpSpPr>
          <p:grpSpPr>
            <a:xfrm>
              <a:off x="7072704" y="3060000"/>
              <a:ext cx="489401" cy="324000"/>
              <a:chOff x="11095737" y="3360154"/>
              <a:chExt cx="489401" cy="348870"/>
            </a:xfrm>
          </p:grpSpPr>
          <p:sp>
            <p:nvSpPr>
              <p:cNvPr id="44" name="Ristkülik 43"/>
              <p:cNvSpPr/>
              <p:nvPr/>
            </p:nvSpPr>
            <p:spPr>
              <a:xfrm>
                <a:off x="11095737" y="3360154"/>
                <a:ext cx="489401" cy="3488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al 44"/>
              <p:cNvSpPr/>
              <p:nvPr/>
            </p:nvSpPr>
            <p:spPr>
              <a:xfrm>
                <a:off x="11307041" y="3412341"/>
                <a:ext cx="206062" cy="2019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irgkonnektor 45"/>
              <p:cNvCxnSpPr/>
              <p:nvPr/>
            </p:nvCxnSpPr>
            <p:spPr>
              <a:xfrm flipV="1">
                <a:off x="11207617" y="3577139"/>
                <a:ext cx="120329" cy="7421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Rühm 54"/>
            <p:cNvGrpSpPr/>
            <p:nvPr/>
          </p:nvGrpSpPr>
          <p:grpSpPr>
            <a:xfrm>
              <a:off x="7074000" y="3960000"/>
              <a:ext cx="489401" cy="324000"/>
              <a:chOff x="11095737" y="3360154"/>
              <a:chExt cx="489401" cy="348870"/>
            </a:xfrm>
          </p:grpSpPr>
          <p:sp>
            <p:nvSpPr>
              <p:cNvPr id="56" name="Ristkülik 55"/>
              <p:cNvSpPr/>
              <p:nvPr/>
            </p:nvSpPr>
            <p:spPr>
              <a:xfrm>
                <a:off x="11095737" y="3360154"/>
                <a:ext cx="489401" cy="3488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al 56"/>
              <p:cNvSpPr/>
              <p:nvPr/>
            </p:nvSpPr>
            <p:spPr>
              <a:xfrm>
                <a:off x="11307041" y="3412341"/>
                <a:ext cx="206062" cy="2019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irgkonnektor 57"/>
              <p:cNvCxnSpPr/>
              <p:nvPr/>
            </p:nvCxnSpPr>
            <p:spPr>
              <a:xfrm flipV="1">
                <a:off x="11207617" y="3577139"/>
                <a:ext cx="120329" cy="7421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Rühm 58"/>
            <p:cNvGrpSpPr/>
            <p:nvPr/>
          </p:nvGrpSpPr>
          <p:grpSpPr>
            <a:xfrm>
              <a:off x="7074000" y="4860000"/>
              <a:ext cx="489401" cy="324000"/>
              <a:chOff x="11095737" y="3360154"/>
              <a:chExt cx="489401" cy="348870"/>
            </a:xfrm>
          </p:grpSpPr>
          <p:sp>
            <p:nvSpPr>
              <p:cNvPr id="60" name="Ristkülik 59"/>
              <p:cNvSpPr/>
              <p:nvPr/>
            </p:nvSpPr>
            <p:spPr>
              <a:xfrm>
                <a:off x="11095737" y="3360154"/>
                <a:ext cx="489401" cy="3488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al 60"/>
              <p:cNvSpPr/>
              <p:nvPr/>
            </p:nvSpPr>
            <p:spPr>
              <a:xfrm>
                <a:off x="11307041" y="3412341"/>
                <a:ext cx="206062" cy="2019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irgkonnektor 61"/>
              <p:cNvCxnSpPr/>
              <p:nvPr/>
            </p:nvCxnSpPr>
            <p:spPr>
              <a:xfrm flipV="1">
                <a:off x="11207617" y="3577139"/>
                <a:ext cx="120329" cy="7421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20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Kinnitamise teade</a:t>
            </a:r>
            <a:endParaRPr lang="en-US" dirty="0"/>
          </a:p>
        </p:txBody>
      </p:sp>
      <p:grpSp>
        <p:nvGrpSpPr>
          <p:cNvPr id="7" name="Rühm 6"/>
          <p:cNvGrpSpPr/>
          <p:nvPr/>
        </p:nvGrpSpPr>
        <p:grpSpPr>
          <a:xfrm>
            <a:off x="3541690" y="2640169"/>
            <a:ext cx="4069724" cy="1918952"/>
            <a:chOff x="3541690" y="2640169"/>
            <a:chExt cx="4069724" cy="1918952"/>
          </a:xfrm>
        </p:grpSpPr>
        <p:sp>
          <p:nvSpPr>
            <p:cNvPr id="4" name="Ristkülik 3"/>
            <p:cNvSpPr/>
            <p:nvPr/>
          </p:nvSpPr>
          <p:spPr>
            <a:xfrm>
              <a:off x="3554569" y="2640169"/>
              <a:ext cx="4056845" cy="1918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t-EE" dirty="0" smtClean="0">
                  <a:solidFill>
                    <a:schemeClr val="tx1"/>
                  </a:solidFill>
                </a:rPr>
                <a:t>Teie soovitused on edukalt salvestatud!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stkülik 4"/>
            <p:cNvSpPr/>
            <p:nvPr/>
          </p:nvSpPr>
          <p:spPr>
            <a:xfrm>
              <a:off x="3541690" y="2640169"/>
              <a:ext cx="4069724" cy="347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t-EE" dirty="0" smtClean="0"/>
                <a:t>Kinnitus</a:t>
              </a:r>
              <a:endParaRPr lang="en-US" dirty="0"/>
            </a:p>
          </p:txBody>
        </p:sp>
        <p:sp>
          <p:nvSpPr>
            <p:cNvPr id="6" name="Ristkülik 5"/>
            <p:cNvSpPr/>
            <p:nvPr/>
          </p:nvSpPr>
          <p:spPr>
            <a:xfrm>
              <a:off x="5048518" y="3992451"/>
              <a:ext cx="1047482" cy="373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t-EE" dirty="0" smtClean="0">
                  <a:solidFill>
                    <a:schemeClr val="tx1"/>
                  </a:solidFill>
                </a:rPr>
                <a:t>OK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6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Vaheleht ‘Soovitajad’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40176" y="2741282"/>
            <a:ext cx="28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/>
              <a:t>Otsi soovitajat nime alusel:</a:t>
            </a:r>
          </a:p>
        </p:txBody>
      </p:sp>
      <p:grpSp>
        <p:nvGrpSpPr>
          <p:cNvPr id="10" name="Rühm 9"/>
          <p:cNvGrpSpPr/>
          <p:nvPr/>
        </p:nvGrpSpPr>
        <p:grpSpPr>
          <a:xfrm>
            <a:off x="1710740" y="1690688"/>
            <a:ext cx="8180232" cy="4753041"/>
            <a:chOff x="1710740" y="1690688"/>
            <a:chExt cx="8180232" cy="4753041"/>
          </a:xfrm>
        </p:grpSpPr>
        <p:grpSp>
          <p:nvGrpSpPr>
            <p:cNvPr id="8" name="Rühm 7"/>
            <p:cNvGrpSpPr/>
            <p:nvPr/>
          </p:nvGrpSpPr>
          <p:grpSpPr>
            <a:xfrm>
              <a:off x="1710740" y="1690688"/>
              <a:ext cx="8180232" cy="4753041"/>
              <a:chOff x="1710740" y="1690688"/>
              <a:chExt cx="8180232" cy="4753041"/>
            </a:xfrm>
          </p:grpSpPr>
          <p:grpSp>
            <p:nvGrpSpPr>
              <p:cNvPr id="70" name="Rühm 69"/>
              <p:cNvGrpSpPr/>
              <p:nvPr/>
            </p:nvGrpSpPr>
            <p:grpSpPr>
              <a:xfrm>
                <a:off x="1710740" y="1690688"/>
                <a:ext cx="8180232" cy="4753041"/>
                <a:chOff x="1775138" y="1692606"/>
                <a:chExt cx="8180232" cy="4753041"/>
              </a:xfrm>
            </p:grpSpPr>
            <p:grpSp>
              <p:nvGrpSpPr>
                <p:cNvPr id="83" name="Rühm 82"/>
                <p:cNvGrpSpPr/>
                <p:nvPr/>
              </p:nvGrpSpPr>
              <p:grpSpPr>
                <a:xfrm>
                  <a:off x="1775138" y="1692606"/>
                  <a:ext cx="8180232" cy="4753041"/>
                  <a:chOff x="1788016" y="1690688"/>
                  <a:chExt cx="8180232" cy="4753041"/>
                </a:xfrm>
              </p:grpSpPr>
              <p:sp>
                <p:nvSpPr>
                  <p:cNvPr id="85" name="Ristkülik 84"/>
                  <p:cNvSpPr/>
                  <p:nvPr/>
                </p:nvSpPr>
                <p:spPr>
                  <a:xfrm>
                    <a:off x="1788016" y="1690688"/>
                    <a:ext cx="8180232" cy="47530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istkülik 85"/>
                  <p:cNvSpPr/>
                  <p:nvPr/>
                </p:nvSpPr>
                <p:spPr>
                  <a:xfrm>
                    <a:off x="1790164" y="1690688"/>
                    <a:ext cx="1957588" cy="475304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istkülik 86"/>
                  <p:cNvSpPr/>
                  <p:nvPr/>
                </p:nvSpPr>
                <p:spPr>
                  <a:xfrm>
                    <a:off x="1970467" y="1893194"/>
                    <a:ext cx="759854" cy="65682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t-EE" dirty="0" smtClean="0"/>
                      <a:t>Foto</a:t>
                    </a:r>
                    <a:endParaRPr lang="en-US" dirty="0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261276" y="1980000"/>
                    <a:ext cx="289774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sz="2200" dirty="0" smtClean="0"/>
                      <a:t>Soovitajad</a:t>
                    </a:r>
                    <a:endParaRPr lang="en-US" sz="2200" dirty="0"/>
                  </a:p>
                </p:txBody>
              </p:sp>
              <p:grpSp>
                <p:nvGrpSpPr>
                  <p:cNvPr id="89" name="Rühm 88"/>
                  <p:cNvGrpSpPr/>
                  <p:nvPr/>
                </p:nvGrpSpPr>
                <p:grpSpPr>
                  <a:xfrm>
                    <a:off x="1788016" y="3181085"/>
                    <a:ext cx="1959736" cy="1097949"/>
                    <a:chOff x="1788016" y="3902303"/>
                    <a:chExt cx="1959736" cy="1097949"/>
                  </a:xfrm>
                </p:grpSpPr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1790164" y="3902303"/>
                      <a:ext cx="195758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b="1" dirty="0" smtClean="0"/>
                        <a:t>Soovitama</a:t>
                      </a:r>
                      <a:endParaRPr lang="en-US" b="1" dirty="0"/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1788016" y="4259578"/>
                      <a:ext cx="195758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b="1" dirty="0" smtClean="0"/>
                        <a:t>Soovitajad</a:t>
                      </a:r>
                      <a:endParaRPr lang="en-US" b="1" dirty="0"/>
                    </a:p>
                  </p:txBody>
                </p: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1799938" y="4630920"/>
                      <a:ext cx="19440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b="1" dirty="0" smtClean="0"/>
                        <a:t>Kandidaadid</a:t>
                      </a:r>
                      <a:endParaRPr lang="en-US" b="1" dirty="0"/>
                    </a:p>
                  </p:txBody>
                </p:sp>
              </p:grpSp>
              <p:grpSp>
                <p:nvGrpSpPr>
                  <p:cNvPr id="90" name="Rühm 89"/>
                  <p:cNvGrpSpPr/>
                  <p:nvPr/>
                </p:nvGrpSpPr>
                <p:grpSpPr>
                  <a:xfrm>
                    <a:off x="2743198" y="1931830"/>
                    <a:ext cx="924060" cy="628102"/>
                    <a:chOff x="2730319" y="1841677"/>
                    <a:chExt cx="924060" cy="628102"/>
                  </a:xfrm>
                </p:grpSpPr>
                <p:grpSp>
                  <p:nvGrpSpPr>
                    <p:cNvPr id="91" name="Rühm 90"/>
                    <p:cNvGrpSpPr/>
                    <p:nvPr/>
                  </p:nvGrpSpPr>
                  <p:grpSpPr>
                    <a:xfrm>
                      <a:off x="2730319" y="1841677"/>
                      <a:ext cx="695460" cy="463515"/>
                      <a:chOff x="2807593" y="2550016"/>
                      <a:chExt cx="695460" cy="463515"/>
                    </a:xfrm>
                  </p:grpSpPr>
                  <p:sp>
                    <p:nvSpPr>
                      <p:cNvPr id="93" name="TextBox 92"/>
                      <p:cNvSpPr txBox="1"/>
                      <p:nvPr/>
                    </p:nvSpPr>
                    <p:spPr>
                      <a:xfrm>
                        <a:off x="2807593" y="2550016"/>
                        <a:ext cx="69546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sz="1100" dirty="0" smtClean="0"/>
                          <a:t>Nimi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94" name="TextBox 93"/>
                      <p:cNvSpPr txBox="1"/>
                      <p:nvPr/>
                    </p:nvSpPr>
                    <p:spPr>
                      <a:xfrm>
                        <a:off x="2820472" y="2751921"/>
                        <a:ext cx="5795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sz="1100" dirty="0" smtClean="0"/>
                          <a:t>Info</a:t>
                        </a:r>
                        <a:endParaRPr lang="en-US" sz="1100" dirty="0"/>
                      </a:p>
                    </p:txBody>
                  </p:sp>
                </p:grp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2738906" y="2208169"/>
                      <a:ext cx="9154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sz="1100" dirty="0" smtClean="0"/>
                        <a:t>Logi välja</a:t>
                      </a:r>
                      <a:endParaRPr lang="en-US" sz="1100" dirty="0"/>
                    </a:p>
                  </p:txBody>
                </p:sp>
              </p:grpSp>
            </p:grpSp>
            <p:sp>
              <p:nvSpPr>
                <p:cNvPr id="84" name="Ümarnurkne ristkülik 83"/>
                <p:cNvSpPr/>
                <p:nvPr/>
              </p:nvSpPr>
              <p:spPr>
                <a:xfrm>
                  <a:off x="7512675" y="5264065"/>
                  <a:ext cx="1532586" cy="37348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t-EE" sz="2000" b="1" dirty="0" smtClean="0">
                      <a:solidFill>
                        <a:schemeClr val="tx1"/>
                      </a:solidFill>
                    </a:rPr>
                    <a:t>Soovitama! 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istkülik 71"/>
              <p:cNvSpPr/>
              <p:nvPr/>
            </p:nvSpPr>
            <p:spPr>
              <a:xfrm>
                <a:off x="4404571" y="3119145"/>
                <a:ext cx="3143639" cy="3488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Rühm 6"/>
              <p:cNvGrpSpPr/>
              <p:nvPr/>
            </p:nvGrpSpPr>
            <p:grpSpPr>
              <a:xfrm>
                <a:off x="7548210" y="3119145"/>
                <a:ext cx="489401" cy="348870"/>
                <a:chOff x="10864399" y="3246935"/>
                <a:chExt cx="489401" cy="348870"/>
              </a:xfrm>
            </p:grpSpPr>
            <p:sp>
              <p:nvSpPr>
                <p:cNvPr id="3" name="Ristkülik 2"/>
                <p:cNvSpPr/>
                <p:nvPr/>
              </p:nvSpPr>
              <p:spPr>
                <a:xfrm>
                  <a:off x="10864399" y="3246935"/>
                  <a:ext cx="489401" cy="34887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Rühm 79"/>
                <p:cNvGrpSpPr/>
                <p:nvPr/>
              </p:nvGrpSpPr>
              <p:grpSpPr>
                <a:xfrm>
                  <a:off x="10960992" y="3293580"/>
                  <a:ext cx="296214" cy="246551"/>
                  <a:chOff x="11738676" y="1400366"/>
                  <a:chExt cx="296214" cy="246551"/>
                </a:xfrm>
              </p:grpSpPr>
              <p:cxnSp>
                <p:nvCxnSpPr>
                  <p:cNvPr id="82" name="Sirgkonnektor 81"/>
                  <p:cNvCxnSpPr>
                    <a:endCxn id="81" idx="3"/>
                  </p:cNvCxnSpPr>
                  <p:nvPr/>
                </p:nvCxnSpPr>
                <p:spPr>
                  <a:xfrm flipV="1">
                    <a:off x="11738676" y="1572703"/>
                    <a:ext cx="120329" cy="7421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Ovaal 80"/>
                  <p:cNvSpPr/>
                  <p:nvPr/>
                </p:nvSpPr>
                <p:spPr>
                  <a:xfrm>
                    <a:off x="11828828" y="1400366"/>
                    <a:ext cx="206062" cy="20190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1722662" y="4273512"/>
                <a:ext cx="194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t-EE" b="1" dirty="0" smtClean="0"/>
                  <a:t>Kutsu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10743" y="2805487"/>
                <a:ext cx="19575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t-EE" b="1" dirty="0" smtClean="0"/>
                  <a:t>Avalehele</a:t>
                </a:r>
                <a:endParaRPr lang="en-US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340180" y="2743200"/>
              <a:ext cx="2421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 smtClean="0"/>
                <a:t>Otsi </a:t>
              </a:r>
              <a:r>
                <a:rPr lang="et-EE" dirty="0"/>
                <a:t>s</a:t>
              </a:r>
              <a:r>
                <a:rPr lang="et-EE" dirty="0" smtClean="0"/>
                <a:t>oovitajat: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8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Soovitaja info</a:t>
            </a:r>
            <a:endParaRPr lang="en-US" dirty="0"/>
          </a:p>
        </p:txBody>
      </p:sp>
      <p:grpSp>
        <p:nvGrpSpPr>
          <p:cNvPr id="3" name="Rühm 2"/>
          <p:cNvGrpSpPr/>
          <p:nvPr/>
        </p:nvGrpSpPr>
        <p:grpSpPr>
          <a:xfrm>
            <a:off x="1710743" y="1690688"/>
            <a:ext cx="8180232" cy="4753041"/>
            <a:chOff x="1710743" y="1755083"/>
            <a:chExt cx="8180232" cy="4753041"/>
          </a:xfrm>
        </p:grpSpPr>
        <p:grpSp>
          <p:nvGrpSpPr>
            <p:cNvPr id="21" name="Rühm 20"/>
            <p:cNvGrpSpPr/>
            <p:nvPr/>
          </p:nvGrpSpPr>
          <p:grpSpPr>
            <a:xfrm>
              <a:off x="1710743" y="1755083"/>
              <a:ext cx="8180232" cy="4753041"/>
              <a:chOff x="1710743" y="1690688"/>
              <a:chExt cx="8180232" cy="4753041"/>
            </a:xfrm>
          </p:grpSpPr>
          <p:grpSp>
            <p:nvGrpSpPr>
              <p:cNvPr id="22" name="Rühm 21"/>
              <p:cNvGrpSpPr/>
              <p:nvPr/>
            </p:nvGrpSpPr>
            <p:grpSpPr>
              <a:xfrm>
                <a:off x="1710743" y="1690688"/>
                <a:ext cx="8180232" cy="4753041"/>
                <a:chOff x="1736501" y="1692606"/>
                <a:chExt cx="8180232" cy="4753041"/>
              </a:xfrm>
            </p:grpSpPr>
            <p:grpSp>
              <p:nvGrpSpPr>
                <p:cNvPr id="32" name="Rühm 31"/>
                <p:cNvGrpSpPr/>
                <p:nvPr/>
              </p:nvGrpSpPr>
              <p:grpSpPr>
                <a:xfrm>
                  <a:off x="1736501" y="1692606"/>
                  <a:ext cx="8180232" cy="4753041"/>
                  <a:chOff x="1788016" y="1690688"/>
                  <a:chExt cx="8180232" cy="4753041"/>
                </a:xfrm>
              </p:grpSpPr>
              <p:sp>
                <p:nvSpPr>
                  <p:cNvPr id="34" name="Ristkülik 33"/>
                  <p:cNvSpPr/>
                  <p:nvPr/>
                </p:nvSpPr>
                <p:spPr>
                  <a:xfrm>
                    <a:off x="1788016" y="1690688"/>
                    <a:ext cx="8180232" cy="47530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istkülik 34"/>
                  <p:cNvSpPr/>
                  <p:nvPr/>
                </p:nvSpPr>
                <p:spPr>
                  <a:xfrm>
                    <a:off x="1790164" y="1690688"/>
                    <a:ext cx="1957588" cy="475304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istkülik 35"/>
                  <p:cNvSpPr/>
                  <p:nvPr/>
                </p:nvSpPr>
                <p:spPr>
                  <a:xfrm>
                    <a:off x="1970467" y="1893194"/>
                    <a:ext cx="759854" cy="65682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t-EE" dirty="0" smtClean="0"/>
                      <a:t>Foto</a:t>
                    </a:r>
                    <a:endParaRPr lang="en-US" dirty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61273" y="1980000"/>
                    <a:ext cx="289774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sz="2200" dirty="0" smtClean="0"/>
                      <a:t>Soovitaja</a:t>
                    </a:r>
                    <a:endParaRPr lang="en-US" sz="2200" dirty="0"/>
                  </a:p>
                </p:txBody>
              </p:sp>
              <p:grpSp>
                <p:nvGrpSpPr>
                  <p:cNvPr id="38" name="Rühm 37"/>
                  <p:cNvGrpSpPr/>
                  <p:nvPr/>
                </p:nvGrpSpPr>
                <p:grpSpPr>
                  <a:xfrm>
                    <a:off x="1788016" y="3168206"/>
                    <a:ext cx="1959736" cy="1097948"/>
                    <a:chOff x="1788016" y="3889424"/>
                    <a:chExt cx="1959736" cy="1097948"/>
                  </a:xfrm>
                </p:grpSpPr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90164" y="3889424"/>
                      <a:ext cx="195758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b="1" dirty="0" smtClean="0"/>
                        <a:t>Soovitama</a:t>
                      </a:r>
                      <a:endParaRPr lang="en-US" b="1" dirty="0"/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1788016" y="4246698"/>
                      <a:ext cx="195758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b="1" dirty="0" smtClean="0"/>
                        <a:t>Soovitajad</a:t>
                      </a:r>
                      <a:endParaRPr lang="en-US" b="1" dirty="0"/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799938" y="4618040"/>
                      <a:ext cx="1944000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b="1" dirty="0" smtClean="0"/>
                        <a:t>Kandidaadid</a:t>
                      </a:r>
                      <a:endParaRPr lang="en-US" b="1" dirty="0"/>
                    </a:p>
                  </p:txBody>
                </p:sp>
              </p:grpSp>
              <p:grpSp>
                <p:nvGrpSpPr>
                  <p:cNvPr id="39" name="Rühm 38"/>
                  <p:cNvGrpSpPr/>
                  <p:nvPr/>
                </p:nvGrpSpPr>
                <p:grpSpPr>
                  <a:xfrm>
                    <a:off x="2743198" y="1931830"/>
                    <a:ext cx="924060" cy="628102"/>
                    <a:chOff x="2730319" y="1841677"/>
                    <a:chExt cx="924060" cy="628102"/>
                  </a:xfrm>
                </p:grpSpPr>
                <p:grpSp>
                  <p:nvGrpSpPr>
                    <p:cNvPr id="40" name="Rühm 39"/>
                    <p:cNvGrpSpPr/>
                    <p:nvPr/>
                  </p:nvGrpSpPr>
                  <p:grpSpPr>
                    <a:xfrm>
                      <a:off x="2730319" y="1841677"/>
                      <a:ext cx="695460" cy="463515"/>
                      <a:chOff x="2807593" y="2550016"/>
                      <a:chExt cx="695460" cy="463515"/>
                    </a:xfrm>
                  </p:grpSpPr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2807593" y="2550016"/>
                        <a:ext cx="69546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sz="1100" dirty="0" smtClean="0"/>
                          <a:t>Nimi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820472" y="2751921"/>
                        <a:ext cx="5795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sz="1100" dirty="0" smtClean="0"/>
                          <a:t>Info</a:t>
                        </a:r>
                        <a:endParaRPr lang="en-US" sz="1100" dirty="0"/>
                      </a:p>
                    </p:txBody>
                  </p:sp>
                </p:grp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2738906" y="2208169"/>
                      <a:ext cx="9154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sz="1100" dirty="0" smtClean="0"/>
                        <a:t>Logi välja</a:t>
                      </a:r>
                      <a:endParaRPr lang="en-US" sz="1100" dirty="0"/>
                    </a:p>
                  </p:txBody>
                </p:sp>
              </p:grp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1748423" y="4266083"/>
                  <a:ext cx="19440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b="1" dirty="0" smtClean="0"/>
                    <a:t>Kutsu</a:t>
                  </a:r>
                  <a:endParaRPr lang="en-US" b="1" dirty="0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250028" y="2756078"/>
                <a:ext cx="1493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dirty="0" smtClean="0"/>
                  <a:t>Nimi: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50027" y="3140300"/>
                <a:ext cx="3837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dirty="0" smtClean="0"/>
                  <a:t>Presidendi kandidaat: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50027" y="3513210"/>
                <a:ext cx="1796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dirty="0" smtClean="0"/>
                  <a:t>KOV kandidaat: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250027" y="3893502"/>
                <a:ext cx="2099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dirty="0" smtClean="0"/>
                  <a:t>Riigikogu kandidaat: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787720" y="27513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noProof="1" smtClean="0"/>
                  <a:t>Blah Blahba</a:t>
                </a:r>
                <a:endParaRPr lang="et-EE" noProof="1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44990" y="31403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noProof="1" smtClean="0"/>
                  <a:t>Blah Blahba</a:t>
                </a:r>
                <a:endParaRPr lang="et-EE" noProof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43977" y="35228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noProof="1" smtClean="0"/>
                  <a:t>Blah Blahba</a:t>
                </a:r>
                <a:endParaRPr lang="et-EE" noProof="1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70697" y="389216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t-EE" noProof="1" smtClean="0"/>
                  <a:t>Blah Blahba</a:t>
                </a:r>
                <a:endParaRPr lang="et-EE" noProof="1"/>
              </a:p>
            </p:txBody>
          </p:sp>
          <p:sp>
            <p:nvSpPr>
              <p:cNvPr id="31" name="Ümarnurkne ristkülik 30"/>
              <p:cNvSpPr/>
              <p:nvPr/>
            </p:nvSpPr>
            <p:spPr>
              <a:xfrm>
                <a:off x="4314421" y="4650634"/>
                <a:ext cx="1532586" cy="37348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t-EE" sz="2000" b="1" dirty="0" smtClean="0">
                    <a:solidFill>
                      <a:schemeClr val="tx1"/>
                    </a:solidFill>
                  </a:rPr>
                  <a:t>Soovitama!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719328" y="2865559"/>
              <a:ext cx="1957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t-EE" b="1" dirty="0" smtClean="0"/>
                <a:t>Avalehele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3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Vaheleht ‘Kandidaadid’</a:t>
            </a:r>
            <a:endParaRPr lang="en-US" dirty="0"/>
          </a:p>
        </p:txBody>
      </p:sp>
      <p:sp>
        <p:nvSpPr>
          <p:cNvPr id="98" name="Ristkülik 97"/>
          <p:cNvSpPr/>
          <p:nvPr/>
        </p:nvSpPr>
        <p:spPr>
          <a:xfrm>
            <a:off x="7675808" y="3112532"/>
            <a:ext cx="476519" cy="357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Rühm 108"/>
          <p:cNvGrpSpPr/>
          <p:nvPr/>
        </p:nvGrpSpPr>
        <p:grpSpPr>
          <a:xfrm>
            <a:off x="1710743" y="1692606"/>
            <a:ext cx="8180232" cy="4753041"/>
            <a:chOff x="1710743" y="1692606"/>
            <a:chExt cx="8180232" cy="4753041"/>
          </a:xfrm>
        </p:grpSpPr>
        <p:grpSp>
          <p:nvGrpSpPr>
            <p:cNvPr id="106" name="Rühm 105"/>
            <p:cNvGrpSpPr/>
            <p:nvPr/>
          </p:nvGrpSpPr>
          <p:grpSpPr>
            <a:xfrm>
              <a:off x="1710743" y="1692606"/>
              <a:ext cx="8180232" cy="4753041"/>
              <a:chOff x="1736501" y="1692606"/>
              <a:chExt cx="8180232" cy="4753041"/>
            </a:xfrm>
          </p:grpSpPr>
          <p:grpSp>
            <p:nvGrpSpPr>
              <p:cNvPr id="103" name="Rühm 102"/>
              <p:cNvGrpSpPr/>
              <p:nvPr/>
            </p:nvGrpSpPr>
            <p:grpSpPr>
              <a:xfrm>
                <a:off x="1736501" y="1692606"/>
                <a:ext cx="8180232" cy="4753041"/>
                <a:chOff x="1775138" y="1692606"/>
                <a:chExt cx="8180232" cy="4753041"/>
              </a:xfrm>
            </p:grpSpPr>
            <p:grpSp>
              <p:nvGrpSpPr>
                <p:cNvPr id="4" name="Rühm 3"/>
                <p:cNvGrpSpPr/>
                <p:nvPr/>
              </p:nvGrpSpPr>
              <p:grpSpPr>
                <a:xfrm>
                  <a:off x="1775138" y="1692606"/>
                  <a:ext cx="8180232" cy="4753041"/>
                  <a:chOff x="1775138" y="1692606"/>
                  <a:chExt cx="8180232" cy="4753041"/>
                </a:xfrm>
              </p:grpSpPr>
              <p:grpSp>
                <p:nvGrpSpPr>
                  <p:cNvPr id="5" name="Rühm 4"/>
                  <p:cNvGrpSpPr/>
                  <p:nvPr/>
                </p:nvGrpSpPr>
                <p:grpSpPr>
                  <a:xfrm>
                    <a:off x="1775138" y="1692606"/>
                    <a:ext cx="8180232" cy="4753041"/>
                    <a:chOff x="1788016" y="1690688"/>
                    <a:chExt cx="8180232" cy="4753041"/>
                  </a:xfrm>
                </p:grpSpPr>
                <p:sp>
                  <p:nvSpPr>
                    <p:cNvPr id="22" name="Ristkülik 21"/>
                    <p:cNvSpPr/>
                    <p:nvPr/>
                  </p:nvSpPr>
                  <p:spPr>
                    <a:xfrm>
                      <a:off x="1788016" y="1690688"/>
                      <a:ext cx="8180232" cy="475304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istkülik 22"/>
                    <p:cNvSpPr/>
                    <p:nvPr/>
                  </p:nvSpPr>
                  <p:spPr>
                    <a:xfrm>
                      <a:off x="1790164" y="1690688"/>
                      <a:ext cx="1957588" cy="475304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istkülik 23"/>
                    <p:cNvSpPr/>
                    <p:nvPr/>
                  </p:nvSpPr>
                  <p:spPr>
                    <a:xfrm>
                      <a:off x="1970467" y="1893194"/>
                      <a:ext cx="759854" cy="65682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t-EE" dirty="0" smtClean="0"/>
                        <a:t>Foto</a:t>
                      </a:r>
                      <a:endParaRPr lang="en-US" dirty="0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261273" y="1978082"/>
                      <a:ext cx="289774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sz="2200" dirty="0" smtClean="0"/>
                        <a:t>Kandidaadid</a:t>
                      </a:r>
                      <a:endParaRPr lang="en-US" sz="2200" dirty="0"/>
                    </a:p>
                  </p:txBody>
                </p:sp>
                <p:grpSp>
                  <p:nvGrpSpPr>
                    <p:cNvPr id="26" name="Rühm 25"/>
                    <p:cNvGrpSpPr/>
                    <p:nvPr/>
                  </p:nvGrpSpPr>
                  <p:grpSpPr>
                    <a:xfrm>
                      <a:off x="1788016" y="3181085"/>
                      <a:ext cx="1959736" cy="1112017"/>
                      <a:chOff x="1788016" y="3902303"/>
                      <a:chExt cx="1959736" cy="1112017"/>
                    </a:xfrm>
                  </p:grpSpPr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1790164" y="3902303"/>
                        <a:ext cx="195758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b="1" dirty="0" smtClean="0"/>
                          <a:t>Soovitama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1788016" y="4273646"/>
                        <a:ext cx="195758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b="1" dirty="0" smtClean="0"/>
                          <a:t>Soovitajad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1799938" y="4644988"/>
                        <a:ext cx="1944000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b="1" dirty="0" smtClean="0"/>
                          <a:t>Kandidaadid</a:t>
                        </a:r>
                        <a:endParaRPr lang="en-US" b="1" dirty="0"/>
                      </a:p>
                    </p:txBody>
                  </p:sp>
                </p:grpSp>
                <p:grpSp>
                  <p:nvGrpSpPr>
                    <p:cNvPr id="27" name="Rühm 26"/>
                    <p:cNvGrpSpPr/>
                    <p:nvPr/>
                  </p:nvGrpSpPr>
                  <p:grpSpPr>
                    <a:xfrm>
                      <a:off x="2743198" y="1931830"/>
                      <a:ext cx="924060" cy="628102"/>
                      <a:chOff x="2730319" y="1841677"/>
                      <a:chExt cx="924060" cy="628102"/>
                    </a:xfrm>
                  </p:grpSpPr>
                  <p:grpSp>
                    <p:nvGrpSpPr>
                      <p:cNvPr id="28" name="Rühm 27"/>
                      <p:cNvGrpSpPr/>
                      <p:nvPr/>
                    </p:nvGrpSpPr>
                    <p:grpSpPr>
                      <a:xfrm>
                        <a:off x="2730319" y="1841677"/>
                        <a:ext cx="695460" cy="463515"/>
                        <a:chOff x="2807593" y="2550016"/>
                        <a:chExt cx="695460" cy="463515"/>
                      </a:xfrm>
                    </p:grpSpPr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2807593" y="2550016"/>
                          <a:ext cx="695460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t-EE" sz="1100" dirty="0" smtClean="0"/>
                            <a:t>Nimi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2820472" y="2751921"/>
                          <a:ext cx="579549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t-EE" sz="1100" dirty="0" smtClean="0"/>
                            <a:t>Info</a:t>
                          </a:r>
                          <a:endParaRPr lang="en-US" sz="1100" dirty="0"/>
                        </a:p>
                      </p:txBody>
                    </p:sp>
                  </p:grpSp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2738906" y="2208169"/>
                        <a:ext cx="9154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t-EE" sz="1100" dirty="0" smtClean="0"/>
                          <a:t>Logi välja</a:t>
                        </a:r>
                        <a:endParaRPr lang="en-US" sz="1100" dirty="0"/>
                      </a:p>
                    </p:txBody>
                  </p:sp>
                </p:grpSp>
              </p:grpSp>
              <p:sp>
                <p:nvSpPr>
                  <p:cNvPr id="9" name="Ümarnurkne ristkülik 8"/>
                  <p:cNvSpPr/>
                  <p:nvPr/>
                </p:nvSpPr>
                <p:spPr>
                  <a:xfrm>
                    <a:off x="4488287" y="5737854"/>
                    <a:ext cx="1532586" cy="37348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t-EE" sz="2000" b="1" dirty="0" smtClean="0">
                        <a:solidFill>
                          <a:schemeClr val="tx1"/>
                        </a:solidFill>
                      </a:rPr>
                      <a:t>Lisa </a:t>
                    </a:r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4404575" y="2743200"/>
                  <a:ext cx="2421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dirty="0" smtClean="0"/>
                    <a:t>Otsi kandidaati:</a:t>
                  </a:r>
                </a:p>
              </p:txBody>
            </p:sp>
            <p:sp>
              <p:nvSpPr>
                <p:cNvPr id="57" name="Ristkülik 56"/>
                <p:cNvSpPr/>
                <p:nvPr/>
              </p:nvSpPr>
              <p:spPr>
                <a:xfrm>
                  <a:off x="4468969" y="3121063"/>
                  <a:ext cx="3683358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417453" y="3760631"/>
                  <a:ext cx="1803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dirty="0" smtClean="0"/>
                    <a:t>Lisa kandidaat:</a:t>
                  </a:r>
                  <a:endParaRPr 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417453" y="4516121"/>
                  <a:ext cx="1931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dirty="0" smtClean="0"/>
                    <a:t>Ees- ja perenimi:</a:t>
                  </a:r>
                  <a:endParaRPr 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417453" y="4146789"/>
                  <a:ext cx="16270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dirty="0" smtClean="0"/>
                    <a:t>Valimised:</a:t>
                  </a:r>
                  <a:endParaRPr lang="en-US" dirty="0"/>
                </a:p>
              </p:txBody>
            </p:sp>
            <p:sp>
              <p:nvSpPr>
                <p:cNvPr id="93" name="Ristkülik 92"/>
                <p:cNvSpPr/>
                <p:nvPr/>
              </p:nvSpPr>
              <p:spPr>
                <a:xfrm>
                  <a:off x="6307427" y="4209856"/>
                  <a:ext cx="2614411" cy="302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417453" y="4881817"/>
                  <a:ext cx="1575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dirty="0" smtClean="0"/>
                    <a:t>Lisainfo :</a:t>
                  </a:r>
                  <a:endParaRPr lang="en-US" dirty="0"/>
                </a:p>
              </p:txBody>
            </p:sp>
            <p:sp>
              <p:nvSpPr>
                <p:cNvPr id="96" name="Ristkülik 95"/>
                <p:cNvSpPr/>
                <p:nvPr/>
              </p:nvSpPr>
              <p:spPr>
                <a:xfrm>
                  <a:off x="6307427" y="4562351"/>
                  <a:ext cx="2614411" cy="302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istkülik 96"/>
                <p:cNvSpPr/>
                <p:nvPr/>
              </p:nvSpPr>
              <p:spPr>
                <a:xfrm>
                  <a:off x="6307426" y="4918673"/>
                  <a:ext cx="2614411" cy="302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1748423" y="4293028"/>
                <a:ext cx="194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t-EE" b="1" dirty="0" smtClean="0"/>
                  <a:t>Kutsu</a:t>
                </a:r>
                <a:endParaRPr lang="en-US" b="1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4353057" y="5271611"/>
              <a:ext cx="1575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 smtClean="0"/>
                <a:t>Kodulehekülg:</a:t>
              </a:r>
              <a:endParaRPr lang="en-US" dirty="0"/>
            </a:p>
          </p:txBody>
        </p:sp>
        <p:sp>
          <p:nvSpPr>
            <p:cNvPr id="108" name="Ristkülik 107"/>
            <p:cNvSpPr/>
            <p:nvPr/>
          </p:nvSpPr>
          <p:spPr>
            <a:xfrm>
              <a:off x="6243030" y="5266919"/>
              <a:ext cx="2614411" cy="3026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Rühm 2"/>
          <p:cNvGrpSpPr/>
          <p:nvPr/>
        </p:nvGrpSpPr>
        <p:grpSpPr>
          <a:xfrm>
            <a:off x="7601752" y="3122943"/>
            <a:ext cx="489401" cy="348870"/>
            <a:chOff x="11269011" y="3626850"/>
            <a:chExt cx="489401" cy="348870"/>
          </a:xfrm>
        </p:grpSpPr>
        <p:sp>
          <p:nvSpPr>
            <p:cNvPr id="38" name="Ristkülik 37"/>
            <p:cNvSpPr/>
            <p:nvPr/>
          </p:nvSpPr>
          <p:spPr>
            <a:xfrm>
              <a:off x="11269011" y="3626850"/>
              <a:ext cx="489401" cy="348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al 38"/>
            <p:cNvSpPr/>
            <p:nvPr/>
          </p:nvSpPr>
          <p:spPr>
            <a:xfrm>
              <a:off x="11481516" y="3678997"/>
              <a:ext cx="206062" cy="201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irgkonnektor 39"/>
            <p:cNvCxnSpPr/>
            <p:nvPr/>
          </p:nvCxnSpPr>
          <p:spPr>
            <a:xfrm flipV="1">
              <a:off x="11396783" y="3845325"/>
              <a:ext cx="120329" cy="7421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722665" y="2813671"/>
            <a:ext cx="19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t-EE" b="1" dirty="0" smtClean="0"/>
              <a:t>Avalehele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7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Lisamise teade</a:t>
            </a:r>
            <a:endParaRPr lang="en-US" dirty="0"/>
          </a:p>
        </p:txBody>
      </p:sp>
      <p:grpSp>
        <p:nvGrpSpPr>
          <p:cNvPr id="4" name="Rühm 3"/>
          <p:cNvGrpSpPr/>
          <p:nvPr/>
        </p:nvGrpSpPr>
        <p:grpSpPr>
          <a:xfrm>
            <a:off x="3541690" y="2640169"/>
            <a:ext cx="4069724" cy="1918952"/>
            <a:chOff x="3541690" y="2640169"/>
            <a:chExt cx="4069724" cy="1918952"/>
          </a:xfrm>
        </p:grpSpPr>
        <p:sp>
          <p:nvSpPr>
            <p:cNvPr id="5" name="Ristkülik 4"/>
            <p:cNvSpPr/>
            <p:nvPr/>
          </p:nvSpPr>
          <p:spPr>
            <a:xfrm>
              <a:off x="3554569" y="2640169"/>
              <a:ext cx="4056845" cy="1918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t-EE" dirty="0" smtClean="0">
                  <a:solidFill>
                    <a:schemeClr val="tx1"/>
                  </a:solidFill>
                </a:rPr>
                <a:t>Teie sisestatud kandidaat on edukalt salvestatud!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istkülik 5"/>
            <p:cNvSpPr/>
            <p:nvPr/>
          </p:nvSpPr>
          <p:spPr>
            <a:xfrm>
              <a:off x="3541690" y="2640169"/>
              <a:ext cx="4069724" cy="347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t-EE" dirty="0" smtClean="0"/>
                <a:t>Kinnitus</a:t>
              </a:r>
              <a:endParaRPr lang="en-US" dirty="0"/>
            </a:p>
          </p:txBody>
        </p:sp>
        <p:sp>
          <p:nvSpPr>
            <p:cNvPr id="7" name="Ristkülik 6"/>
            <p:cNvSpPr/>
            <p:nvPr/>
          </p:nvSpPr>
          <p:spPr>
            <a:xfrm>
              <a:off x="5048518" y="3992451"/>
              <a:ext cx="1047482" cy="373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t-EE" dirty="0" smtClean="0">
                  <a:solidFill>
                    <a:schemeClr val="tx1"/>
                  </a:solidFill>
                </a:rPr>
                <a:t>OK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4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Kandidaadi info</a:t>
            </a:r>
            <a:endParaRPr lang="en-US" dirty="0"/>
          </a:p>
        </p:txBody>
      </p:sp>
      <p:grpSp>
        <p:nvGrpSpPr>
          <p:cNvPr id="66" name="Rühm 65"/>
          <p:cNvGrpSpPr/>
          <p:nvPr/>
        </p:nvGrpSpPr>
        <p:grpSpPr>
          <a:xfrm>
            <a:off x="1710743" y="1690688"/>
            <a:ext cx="8180232" cy="4753041"/>
            <a:chOff x="1710743" y="1690688"/>
            <a:chExt cx="8180232" cy="4753041"/>
          </a:xfrm>
        </p:grpSpPr>
        <p:grpSp>
          <p:nvGrpSpPr>
            <p:cNvPr id="4" name="Rühm 3"/>
            <p:cNvGrpSpPr/>
            <p:nvPr/>
          </p:nvGrpSpPr>
          <p:grpSpPr>
            <a:xfrm>
              <a:off x="1710743" y="1690688"/>
              <a:ext cx="8180232" cy="4753041"/>
              <a:chOff x="1736501" y="1692606"/>
              <a:chExt cx="8180232" cy="4753041"/>
            </a:xfrm>
          </p:grpSpPr>
          <p:grpSp>
            <p:nvGrpSpPr>
              <p:cNvPr id="20" name="Rühm 19"/>
              <p:cNvGrpSpPr/>
              <p:nvPr/>
            </p:nvGrpSpPr>
            <p:grpSpPr>
              <a:xfrm>
                <a:off x="1736501" y="1692606"/>
                <a:ext cx="8180232" cy="4753041"/>
                <a:chOff x="1788016" y="1690688"/>
                <a:chExt cx="8180232" cy="4753041"/>
              </a:xfrm>
            </p:grpSpPr>
            <p:sp>
              <p:nvSpPr>
                <p:cNvPr id="22" name="Ristkülik 21"/>
                <p:cNvSpPr/>
                <p:nvPr/>
              </p:nvSpPr>
              <p:spPr>
                <a:xfrm>
                  <a:off x="1788016" y="1690688"/>
                  <a:ext cx="8180232" cy="47530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stkülik 22"/>
                <p:cNvSpPr/>
                <p:nvPr/>
              </p:nvSpPr>
              <p:spPr>
                <a:xfrm>
                  <a:off x="1790164" y="1690688"/>
                  <a:ext cx="1957588" cy="47530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stkülik 23"/>
                <p:cNvSpPr/>
                <p:nvPr/>
              </p:nvSpPr>
              <p:spPr>
                <a:xfrm>
                  <a:off x="1970467" y="1893194"/>
                  <a:ext cx="759854" cy="65682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t-EE" dirty="0" smtClean="0"/>
                    <a:t>Foto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261273" y="1980000"/>
                  <a:ext cx="289774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t-EE" sz="2200" dirty="0" smtClean="0"/>
                    <a:t>Kandidaat</a:t>
                  </a:r>
                  <a:endParaRPr lang="en-US" sz="2200" dirty="0"/>
                </a:p>
              </p:txBody>
            </p:sp>
            <p:grpSp>
              <p:nvGrpSpPr>
                <p:cNvPr id="26" name="Rühm 25"/>
                <p:cNvGrpSpPr/>
                <p:nvPr/>
              </p:nvGrpSpPr>
              <p:grpSpPr>
                <a:xfrm>
                  <a:off x="1788016" y="3181085"/>
                  <a:ext cx="1959736" cy="1097946"/>
                  <a:chOff x="1788016" y="3902303"/>
                  <a:chExt cx="1959736" cy="1097946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790164" y="3902303"/>
                    <a:ext cx="195758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b="1" dirty="0" smtClean="0"/>
                      <a:t>Soovitama</a:t>
                    </a:r>
                    <a:endParaRPr lang="en-US" b="1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788016" y="4259578"/>
                    <a:ext cx="195758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b="1" dirty="0" smtClean="0"/>
                      <a:t>Soovitajad</a:t>
                    </a:r>
                    <a:endParaRPr lang="en-US" b="1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799938" y="4630917"/>
                    <a:ext cx="19440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b="1" dirty="0" smtClean="0"/>
                      <a:t>Kandidaadid</a:t>
                    </a:r>
                    <a:endParaRPr lang="en-US" b="1" dirty="0"/>
                  </a:p>
                </p:txBody>
              </p:sp>
            </p:grpSp>
            <p:grpSp>
              <p:nvGrpSpPr>
                <p:cNvPr id="27" name="Rühm 26"/>
                <p:cNvGrpSpPr/>
                <p:nvPr/>
              </p:nvGrpSpPr>
              <p:grpSpPr>
                <a:xfrm>
                  <a:off x="2743198" y="1931830"/>
                  <a:ext cx="924060" cy="628102"/>
                  <a:chOff x="2730319" y="1841677"/>
                  <a:chExt cx="924060" cy="628102"/>
                </a:xfrm>
              </p:grpSpPr>
              <p:grpSp>
                <p:nvGrpSpPr>
                  <p:cNvPr id="28" name="Rühm 27"/>
                  <p:cNvGrpSpPr/>
                  <p:nvPr/>
                </p:nvGrpSpPr>
                <p:grpSpPr>
                  <a:xfrm>
                    <a:off x="2730319" y="1841677"/>
                    <a:ext cx="695460" cy="463515"/>
                    <a:chOff x="2807593" y="2550016"/>
                    <a:chExt cx="695460" cy="463515"/>
                  </a:xfrm>
                </p:grpSpPr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2807593" y="2550016"/>
                      <a:ext cx="69546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sz="1100" dirty="0" smtClean="0"/>
                        <a:t>Nimi</a:t>
                      </a:r>
                      <a:endParaRPr lang="en-US" sz="1100" dirty="0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2820472" y="2751921"/>
                      <a:ext cx="5795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t-EE" sz="1100" dirty="0" smtClean="0"/>
                        <a:t>Info</a:t>
                      </a:r>
                      <a:endParaRPr lang="en-US" sz="11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738906" y="2208169"/>
                    <a:ext cx="9154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t-EE" sz="1100" dirty="0" smtClean="0"/>
                      <a:t>Logi välja</a:t>
                    </a:r>
                    <a:endParaRPr lang="en-US" sz="1100" dirty="0"/>
                  </a:p>
                </p:txBody>
              </p:sp>
            </p:grpSp>
          </p:grpSp>
          <p:sp>
            <p:nvSpPr>
              <p:cNvPr id="6" name="TextBox 5"/>
              <p:cNvSpPr txBox="1"/>
              <p:nvPr/>
            </p:nvSpPr>
            <p:spPr>
              <a:xfrm>
                <a:off x="1748423" y="4278962"/>
                <a:ext cx="194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t-EE" b="1" dirty="0" smtClean="0"/>
                  <a:t>Kutsu</a:t>
                </a:r>
                <a:endParaRPr lang="en-US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250028" y="2756078"/>
              <a:ext cx="149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 smtClean="0"/>
                <a:t>Nimi: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50028" y="3140300"/>
              <a:ext cx="1300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 smtClean="0"/>
                <a:t>Valimised: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0028" y="3513210"/>
              <a:ext cx="1300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 smtClean="0"/>
                <a:t>Lisainfo: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50027" y="3893502"/>
              <a:ext cx="1661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 smtClean="0"/>
                <a:t>Kodulehekülg: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87720" y="276922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noProof="1" smtClean="0"/>
                <a:t>Blah Blahba</a:t>
              </a:r>
              <a:endParaRPr lang="et-EE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67455" y="31399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noProof="1" smtClean="0"/>
                <a:t>Blah Blahba</a:t>
              </a:r>
              <a:endParaRPr lang="et-EE" noProof="1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5690" y="350928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noProof="1" smtClean="0"/>
                <a:t>Blah Blahba</a:t>
              </a:r>
              <a:endParaRPr lang="et-EE" noProof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50604" y="389192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noProof="1" smtClean="0"/>
                <a:t>Blah Blahba</a:t>
              </a:r>
              <a:endParaRPr lang="et-EE" noProof="1"/>
            </a:p>
          </p:txBody>
        </p:sp>
        <p:sp>
          <p:nvSpPr>
            <p:cNvPr id="45" name="Ümarnurkne ristkülik 44"/>
            <p:cNvSpPr/>
            <p:nvPr/>
          </p:nvSpPr>
          <p:spPr>
            <a:xfrm>
              <a:off x="4314421" y="4650634"/>
              <a:ext cx="1532586" cy="3734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t-EE" sz="2000" b="1" dirty="0" smtClean="0">
                  <a:solidFill>
                    <a:schemeClr val="tx1"/>
                  </a:solidFill>
                </a:rPr>
                <a:t>Soovitajad 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15035" y="2788285"/>
            <a:ext cx="1957588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t-EE" b="1" dirty="0" smtClean="0"/>
              <a:t>Avalehele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0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231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Office'i kujundus</vt:lpstr>
      <vt:lpstr>Veebirakenduse loomine</vt:lpstr>
      <vt:lpstr>Esileht</vt:lpstr>
      <vt:lpstr>Vaheleht ‘Soovita’</vt:lpstr>
      <vt:lpstr>Kinnitamise teade</vt:lpstr>
      <vt:lpstr>Vaheleht ‘Soovitajad’</vt:lpstr>
      <vt:lpstr>Soovitaja info</vt:lpstr>
      <vt:lpstr>Vaheleht ‘Kandidaadid’</vt:lpstr>
      <vt:lpstr>Lisamise teade</vt:lpstr>
      <vt:lpstr>Kandidaadi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Laura Lilleste</dc:creator>
  <cp:lastModifiedBy>Laura Lilleste</cp:lastModifiedBy>
  <cp:revision>18</cp:revision>
  <dcterms:created xsi:type="dcterms:W3CDTF">2015-02-13T13:02:16Z</dcterms:created>
  <dcterms:modified xsi:type="dcterms:W3CDTF">2015-02-19T12:37:05Z</dcterms:modified>
</cp:coreProperties>
</file>