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D320-1107-49C2-80FA-7B257E8D89B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B35E-432D-4371-8D09-926CF3F8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F2F18-DCD5-6787-85EE-BBA02AF9B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235" y="39812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QMM Final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8B5A-D239-2EAD-706B-9D49458B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8750" y="2212412"/>
            <a:ext cx="2608169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7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9C444-5319-D272-FE29-0783A16C9ACE}"/>
              </a:ext>
            </a:extLst>
          </p:cNvPr>
          <p:cNvSpPr txBox="1"/>
          <p:nvPr/>
        </p:nvSpPr>
        <p:spPr>
          <a:xfrm>
            <a:off x="8441552" y="3631576"/>
            <a:ext cx="36135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Ankith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Dasu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Balaji Ravi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Tongxiang Lu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Dec.12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2839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945-7C95-F0B4-72BE-51EED14D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55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0007-BD5C-C358-6D97-E0C94ECE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2141537"/>
            <a:ext cx="10694437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maximum chance of success for each group(12 students, 4 groups) on a class project.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Define, formulate, and solve a mathematical optimization model.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F2F14-25AD-6A81-10AE-1E976417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46" y="271819"/>
            <a:ext cx="972016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Overview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30C44-0043-99F2-F250-54280832EA59}"/>
              </a:ext>
            </a:extLst>
          </p:cNvPr>
          <p:cNvSpPr txBox="1"/>
          <p:nvPr/>
        </p:nvSpPr>
        <p:spPr>
          <a:xfrm>
            <a:off x="1103346" y="1597382"/>
            <a:ext cx="105972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choose 4 attributes (Gender, GPA, Efforts and  Attendance) which could affect the group performance.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Gender, we use dummy variable(M=1, F=0); for GPA, we rank from 1 to 4; for  Efforts, we use the number of hours spent weekly; for Attendance, we think the higher the participation, the more involvement the students have with the project to meet the project objectives and goals.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use Integer Linear Programming to find the optimal solution.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6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8FC1-F0F3-CDE5-A3FE-9B93A989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DCFC-38EF-2542-E511-06D188A1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plot the data by groups to the identify the best group.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considered ‘Attendance’ as our Key target variable.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final decision has been made as per the 3 target variables GPA, Efforts(Hours), Attendance.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1D60-27ED-EDD3-CDB9-16055A1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63" y="307758"/>
            <a:ext cx="10515600" cy="113864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Findings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2850-9F9C-6881-730D-3B937625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63" y="1853616"/>
            <a:ext cx="10694436" cy="4127305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find group 1 has the highest meeting hours while Group 3 has the least.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find group 1 performs well in attendance, efforts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GPA.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conclude Group 1 performs best in terms of all the attributes.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4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A39-8A55-9E85-3576-A4E9C071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206" y="2531672"/>
            <a:ext cx="9795587" cy="2130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65398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252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QMM Final Group Project</vt:lpstr>
      <vt:lpstr>Problem Statement</vt:lpstr>
      <vt:lpstr>Overview of Data</vt:lpstr>
      <vt:lpstr>Data Analysis</vt:lpstr>
      <vt:lpstr>Findings and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QMM Final Group Project</dc:title>
  <dc:creator>Lu, Tongxiang</dc:creator>
  <cp:lastModifiedBy>Lu, Tongxiang</cp:lastModifiedBy>
  <cp:revision>8</cp:revision>
  <dcterms:created xsi:type="dcterms:W3CDTF">2022-12-12T20:02:07Z</dcterms:created>
  <dcterms:modified xsi:type="dcterms:W3CDTF">2022-12-12T23:59:36Z</dcterms:modified>
</cp:coreProperties>
</file>