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7" r:id="rId2"/>
    <p:sldId id="268" r:id="rId3"/>
  </p:sldIdLst>
  <p:sldSz cx="9144000" cy="6858000" type="screen4x3"/>
  <p:notesSz cx="6934200" cy="939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78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E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ES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ES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DBD29E-4BDF-4324-9667-7282CD58C7D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2925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endParaRPr lang="en-US" alt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endParaRPr lang="en-US" altLang="es-ES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76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64050"/>
            <a:ext cx="50863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8100"/>
            <a:ext cx="30051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endParaRPr lang="en-US" altLang="es-E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928100"/>
            <a:ext cx="30051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fld id="{6E146FAC-FF91-4F31-AFCA-C9C8678EBFAE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56384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58048-E9A0-4846-8F4B-3A9596E71E7F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79518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F6D1F-19CF-43C3-93E6-B5A44A441AA5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68345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5BB21-A9BE-445B-9FFF-E9898715E62C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726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B2493-E990-4D55-98E7-822204D20E60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46761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E0BBE-D4CA-4272-A7FF-971DE7D5668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57629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5A473-1B66-441A-B495-33F11FC615AC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747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97626-A968-477C-9345-293DB1C73B01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9198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523A0-336A-4C16-8096-8A3821113E8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3238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568E3-760A-4B39-98CF-A3EB3B33DF2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808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F8792-FB41-47E6-8A24-0FD053C115A2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989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27C30-6DE8-4BED-B6CE-39E59C326A5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1676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altLang="es-E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s-ES"/>
              <a:t>Notes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7050B0-5258-48C3-B4A9-5E8DB3857F94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F3F4-8096-4DB6-AD80-8A6CEAE6322C}" type="slidenum">
              <a:rPr lang="en-US" altLang="es-ES"/>
              <a:pPr/>
              <a:t>1</a:t>
            </a:fld>
            <a:endParaRPr lang="en-US" altLang="es-ES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6038"/>
            <a:ext cx="24193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46038"/>
            <a:ext cx="598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recto de flecha"/>
          <p:cNvCxnSpPr/>
          <p:nvPr/>
        </p:nvCxnSpPr>
        <p:spPr bwMode="auto">
          <a:xfrm flipH="1" flipV="1">
            <a:off x="2422525" y="3190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11 CuadroTexto"/>
          <p:cNvSpPr txBox="1"/>
          <p:nvPr/>
        </p:nvSpPr>
        <p:spPr>
          <a:xfrm>
            <a:off x="782078" y="2697842"/>
            <a:ext cx="896663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grpSp>
        <p:nvGrpSpPr>
          <p:cNvPr id="33" name="32 Grupo"/>
          <p:cNvGrpSpPr/>
          <p:nvPr/>
        </p:nvGrpSpPr>
        <p:grpSpPr>
          <a:xfrm>
            <a:off x="3771900" y="1930400"/>
            <a:ext cx="2946400" cy="1070381"/>
            <a:chOff x="3771900" y="1930400"/>
            <a:chExt cx="2946400" cy="1070381"/>
          </a:xfrm>
        </p:grpSpPr>
        <p:sp>
          <p:nvSpPr>
            <p:cNvPr id="16" name="15 CuadroTexto"/>
            <p:cNvSpPr txBox="1"/>
            <p:nvPr/>
          </p:nvSpPr>
          <p:spPr>
            <a:xfrm>
              <a:off x="3771900" y="2284886"/>
              <a:ext cx="2946400" cy="357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3771900" y="2642833"/>
              <a:ext cx="2946400" cy="357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771900" y="1930400"/>
              <a:ext cx="360573" cy="35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0</a:t>
              </a:r>
              <a:endParaRPr lang="es-ES" sz="1400" dirty="0"/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3888686" y="2265601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C-217      Barcelona        750</a:t>
            </a:r>
            <a:endParaRPr lang="es-ES" sz="1600" dirty="0"/>
          </a:p>
        </p:txBody>
      </p:sp>
      <p:cxnSp>
        <p:nvCxnSpPr>
          <p:cNvPr id="23" name="22 Conector recto de flecha"/>
          <p:cNvCxnSpPr>
            <a:stCxn id="12" idx="3"/>
          </p:cNvCxnSpPr>
          <p:nvPr/>
        </p:nvCxnSpPr>
        <p:spPr bwMode="auto">
          <a:xfrm flipV="1">
            <a:off x="1678741" y="2668733"/>
            <a:ext cx="2093159" cy="20223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65 Conector recto de flecha"/>
          <p:cNvCxnSpPr/>
          <p:nvPr/>
        </p:nvCxnSpPr>
        <p:spPr bwMode="auto">
          <a:xfrm flipH="1" flipV="1">
            <a:off x="2435225" y="5095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66 CuadroTexto"/>
          <p:cNvSpPr txBox="1"/>
          <p:nvPr/>
        </p:nvSpPr>
        <p:spPr>
          <a:xfrm>
            <a:off x="3901386" y="2645013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C-101      </a:t>
            </a:r>
            <a:r>
              <a:rPr lang="es-ES" sz="1600" dirty="0" err="1" smtClean="0"/>
              <a:t>Daimiel</a:t>
            </a:r>
            <a:r>
              <a:rPr lang="es-ES" sz="1600" dirty="0" smtClean="0"/>
              <a:t>           500</a:t>
            </a:r>
            <a:endParaRPr lang="es-ES" sz="1600" dirty="0"/>
          </a:p>
        </p:txBody>
      </p:sp>
      <p:cxnSp>
        <p:nvCxnSpPr>
          <p:cNvPr id="70" name="69 Conector recto de flecha"/>
          <p:cNvCxnSpPr/>
          <p:nvPr/>
        </p:nvCxnSpPr>
        <p:spPr bwMode="auto">
          <a:xfrm flipH="1" flipV="1">
            <a:off x="2435225" y="7000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72 CuadroTexto"/>
          <p:cNvSpPr txBox="1"/>
          <p:nvPr/>
        </p:nvSpPr>
        <p:spPr>
          <a:xfrm>
            <a:off x="789741" y="3053442"/>
            <a:ext cx="882650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9" name="28 Rectángulo"/>
          <p:cNvSpPr/>
          <p:nvPr/>
        </p:nvSpPr>
        <p:spPr bwMode="auto">
          <a:xfrm>
            <a:off x="789741" y="2351350"/>
            <a:ext cx="365959" cy="3462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 flipH="1">
            <a:off x="866293" y="2369914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28" name="27 CuadroTexto"/>
          <p:cNvSpPr txBox="1"/>
          <p:nvPr/>
        </p:nvSpPr>
        <p:spPr>
          <a:xfrm flipH="1">
            <a:off x="890170" y="2377833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79" name="78 CuadroTexto"/>
          <p:cNvSpPr txBox="1"/>
          <p:nvPr/>
        </p:nvSpPr>
        <p:spPr>
          <a:xfrm flipH="1">
            <a:off x="1094573" y="2732884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0</a:t>
            </a:r>
            <a:endParaRPr lang="es-ES" sz="1400" dirty="0"/>
          </a:p>
        </p:txBody>
      </p:sp>
      <p:sp>
        <p:nvSpPr>
          <p:cNvPr id="80" name="79 CuadroTexto"/>
          <p:cNvSpPr txBox="1"/>
          <p:nvPr/>
        </p:nvSpPr>
        <p:spPr>
          <a:xfrm flipH="1">
            <a:off x="1105966" y="3080702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grpSp>
        <p:nvGrpSpPr>
          <p:cNvPr id="37" name="36 Grupo"/>
          <p:cNvGrpSpPr/>
          <p:nvPr/>
        </p:nvGrpSpPr>
        <p:grpSpPr>
          <a:xfrm>
            <a:off x="3795923" y="3242453"/>
            <a:ext cx="2947777" cy="1076103"/>
            <a:chOff x="3795923" y="3401179"/>
            <a:chExt cx="2947777" cy="917377"/>
          </a:xfrm>
        </p:grpSpPr>
        <p:sp>
          <p:nvSpPr>
            <p:cNvPr id="83" name="82 CuadroTexto"/>
            <p:cNvSpPr txBox="1"/>
            <p:nvPr/>
          </p:nvSpPr>
          <p:spPr>
            <a:xfrm>
              <a:off x="3797300" y="3703998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3797300" y="4011277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3795923" y="3401179"/>
              <a:ext cx="3605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1</a:t>
              </a:r>
              <a:endParaRPr lang="es-ES" sz="1400" dirty="0"/>
            </a:p>
          </p:txBody>
        </p:sp>
      </p:grpSp>
      <p:cxnSp>
        <p:nvCxnSpPr>
          <p:cNvPr id="31" name="30 Conector recto de flecha"/>
          <p:cNvCxnSpPr>
            <a:stCxn id="73" idx="3"/>
          </p:cNvCxnSpPr>
          <p:nvPr/>
        </p:nvCxnSpPr>
        <p:spPr bwMode="auto">
          <a:xfrm>
            <a:off x="1672391" y="3226567"/>
            <a:ext cx="2099509" cy="78471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80 CuadroTexto"/>
          <p:cNvSpPr txBox="1"/>
          <p:nvPr/>
        </p:nvSpPr>
        <p:spPr>
          <a:xfrm flipH="1">
            <a:off x="3828562" y="1981151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90" name="89 CuadroTexto"/>
          <p:cNvSpPr txBox="1"/>
          <p:nvPr/>
        </p:nvSpPr>
        <p:spPr>
          <a:xfrm>
            <a:off x="3841262" y="3623908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C-101      </a:t>
            </a:r>
            <a:r>
              <a:rPr lang="es-ES" sz="1600" dirty="0" err="1" smtClean="0"/>
              <a:t>Daimiel</a:t>
            </a:r>
            <a:r>
              <a:rPr lang="es-ES" sz="1600" dirty="0" smtClean="0"/>
              <a:t>           500</a:t>
            </a:r>
            <a:endParaRPr lang="es-ES" sz="16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6021" y="3996098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C-110      </a:t>
            </a:r>
            <a:r>
              <a:rPr lang="es-ES" sz="1600" dirty="0" err="1" smtClean="0"/>
              <a:t>Daimiel</a:t>
            </a:r>
            <a:r>
              <a:rPr lang="es-ES" sz="1600" dirty="0" smtClean="0"/>
              <a:t>           600</a:t>
            </a:r>
            <a:endParaRPr lang="es-ES" sz="1600" dirty="0"/>
          </a:p>
        </p:txBody>
      </p:sp>
      <p:sp>
        <p:nvSpPr>
          <p:cNvPr id="32" name="31 Rectángulo"/>
          <p:cNvSpPr/>
          <p:nvPr/>
        </p:nvSpPr>
        <p:spPr bwMode="auto">
          <a:xfrm>
            <a:off x="3837886" y="5123299"/>
            <a:ext cx="546100" cy="294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93 Rectángulo"/>
          <p:cNvSpPr/>
          <p:nvPr/>
        </p:nvSpPr>
        <p:spPr bwMode="auto">
          <a:xfrm>
            <a:off x="4142686" y="5428099"/>
            <a:ext cx="546100" cy="294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92 Rectángulo"/>
          <p:cNvSpPr/>
          <p:nvPr/>
        </p:nvSpPr>
        <p:spPr bwMode="auto">
          <a:xfrm>
            <a:off x="3913598" y="2671022"/>
            <a:ext cx="2728014" cy="294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7" name="96 Conector recto de flecha"/>
          <p:cNvCxnSpPr/>
          <p:nvPr/>
        </p:nvCxnSpPr>
        <p:spPr bwMode="auto">
          <a:xfrm flipH="1" flipV="1">
            <a:off x="2447925" y="9032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97 CuadroTexto"/>
          <p:cNvSpPr txBox="1"/>
          <p:nvPr/>
        </p:nvSpPr>
        <p:spPr>
          <a:xfrm flipH="1">
            <a:off x="882650" y="2375456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2</a:t>
            </a:r>
            <a:endParaRPr lang="es-ES" sz="1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789741" y="3421742"/>
            <a:ext cx="882650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789741" y="3790042"/>
            <a:ext cx="882650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3" name="102 CuadroTexto"/>
          <p:cNvSpPr txBox="1"/>
          <p:nvPr/>
        </p:nvSpPr>
        <p:spPr>
          <a:xfrm flipH="1">
            <a:off x="1048920" y="3088565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01</a:t>
            </a:r>
            <a:endParaRPr lang="es-ES" sz="1400" dirty="0"/>
          </a:p>
        </p:txBody>
      </p:sp>
      <p:sp>
        <p:nvSpPr>
          <p:cNvPr id="102" name="101 CuadroTexto"/>
          <p:cNvSpPr txBox="1"/>
          <p:nvPr/>
        </p:nvSpPr>
        <p:spPr>
          <a:xfrm flipH="1">
            <a:off x="1032356" y="2732592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00</a:t>
            </a:r>
            <a:endParaRPr lang="es-ES" sz="1400" dirty="0"/>
          </a:p>
        </p:txBody>
      </p:sp>
      <p:sp>
        <p:nvSpPr>
          <p:cNvPr id="104" name="103 CuadroTexto"/>
          <p:cNvSpPr txBox="1"/>
          <p:nvPr/>
        </p:nvSpPr>
        <p:spPr>
          <a:xfrm flipH="1">
            <a:off x="1052929" y="3452507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1</a:t>
            </a:r>
            <a:r>
              <a:rPr lang="es-ES" sz="1400" dirty="0" smtClean="0"/>
              <a:t>0</a:t>
            </a:r>
            <a:endParaRPr lang="es-ES" sz="1400" dirty="0"/>
          </a:p>
        </p:txBody>
      </p:sp>
      <p:sp>
        <p:nvSpPr>
          <p:cNvPr id="105" name="104 CuadroTexto"/>
          <p:cNvSpPr txBox="1"/>
          <p:nvPr/>
        </p:nvSpPr>
        <p:spPr>
          <a:xfrm flipH="1">
            <a:off x="1054116" y="3817806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11</a:t>
            </a:r>
            <a:endParaRPr lang="es-ES" sz="1400" dirty="0"/>
          </a:p>
        </p:txBody>
      </p:sp>
      <p:grpSp>
        <p:nvGrpSpPr>
          <p:cNvPr id="107" name="106 Grupo"/>
          <p:cNvGrpSpPr/>
          <p:nvPr/>
        </p:nvGrpSpPr>
        <p:grpSpPr>
          <a:xfrm>
            <a:off x="3747609" y="4959137"/>
            <a:ext cx="2947777" cy="917377"/>
            <a:chOff x="3795923" y="3401179"/>
            <a:chExt cx="2947777" cy="917377"/>
          </a:xfrm>
        </p:grpSpPr>
        <p:sp>
          <p:nvSpPr>
            <p:cNvPr id="108" name="107 CuadroTexto"/>
            <p:cNvSpPr txBox="1"/>
            <p:nvPr/>
          </p:nvSpPr>
          <p:spPr>
            <a:xfrm>
              <a:off x="3797300" y="3703998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3797300" y="4011277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3795923" y="3401179"/>
              <a:ext cx="3605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2</a:t>
              </a:r>
              <a:endParaRPr lang="es-ES" sz="1400" dirty="0"/>
            </a:p>
          </p:txBody>
        </p:sp>
      </p:grpSp>
      <p:sp>
        <p:nvSpPr>
          <p:cNvPr id="111" name="110 CuadroTexto"/>
          <p:cNvSpPr txBox="1"/>
          <p:nvPr/>
        </p:nvSpPr>
        <p:spPr>
          <a:xfrm flipH="1">
            <a:off x="3822700" y="3275877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2</a:t>
            </a:r>
            <a:endParaRPr lang="es-ES" sz="1400" dirty="0"/>
          </a:p>
        </p:txBody>
      </p:sp>
      <p:sp>
        <p:nvSpPr>
          <p:cNvPr id="40" name="39 Rectángulo"/>
          <p:cNvSpPr/>
          <p:nvPr/>
        </p:nvSpPr>
        <p:spPr bwMode="auto">
          <a:xfrm>
            <a:off x="1778000" y="3044091"/>
            <a:ext cx="1970986" cy="12744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2" name="41 Conector recto de flecha"/>
          <p:cNvCxnSpPr/>
          <p:nvPr/>
        </p:nvCxnSpPr>
        <p:spPr bwMode="auto">
          <a:xfrm flipV="1">
            <a:off x="1778000" y="2729138"/>
            <a:ext cx="1854200" cy="54328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114 Conector recto de flecha"/>
          <p:cNvCxnSpPr/>
          <p:nvPr/>
        </p:nvCxnSpPr>
        <p:spPr bwMode="auto">
          <a:xfrm>
            <a:off x="1672391" y="3618923"/>
            <a:ext cx="2075218" cy="3391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116 Conector recto de flecha"/>
          <p:cNvCxnSpPr/>
          <p:nvPr/>
        </p:nvCxnSpPr>
        <p:spPr bwMode="auto">
          <a:xfrm>
            <a:off x="1672391" y="3955989"/>
            <a:ext cx="2075218" cy="161937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119 CuadroTexto"/>
          <p:cNvSpPr txBox="1"/>
          <p:nvPr/>
        </p:nvSpPr>
        <p:spPr>
          <a:xfrm>
            <a:off x="3911600" y="5268781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C-215     Madrid           700</a:t>
            </a:r>
            <a:endParaRPr lang="es-ES" sz="1600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3924300" y="5569995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C-102     Pamplona       400</a:t>
            </a:r>
            <a:endParaRPr lang="es-ES" sz="1600" dirty="0"/>
          </a:p>
        </p:txBody>
      </p:sp>
      <p:cxnSp>
        <p:nvCxnSpPr>
          <p:cNvPr id="122" name="121 Conector recto de flecha"/>
          <p:cNvCxnSpPr/>
          <p:nvPr/>
        </p:nvCxnSpPr>
        <p:spPr bwMode="auto">
          <a:xfrm flipH="1" flipV="1">
            <a:off x="2460625" y="11191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47 CuadroTexto"/>
          <p:cNvSpPr txBox="1"/>
          <p:nvPr/>
        </p:nvSpPr>
        <p:spPr>
          <a:xfrm>
            <a:off x="507999" y="1219200"/>
            <a:ext cx="2255494" cy="9158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7" grpId="0"/>
      <p:bldP spid="73" grpId="0" animBg="1"/>
      <p:bldP spid="28" grpId="0" animBg="1"/>
      <p:bldP spid="79" grpId="0" animBg="1"/>
      <p:bldP spid="80" grpId="0" animBg="1"/>
      <p:bldP spid="81" grpId="0" animBg="1"/>
      <p:bldP spid="90" grpId="0"/>
      <p:bldP spid="91" grpId="0"/>
      <p:bldP spid="93" grpId="0" animBg="1"/>
      <p:bldP spid="98" grpId="0" animBg="1"/>
      <p:bldP spid="100" grpId="0" animBg="1"/>
      <p:bldP spid="101" grpId="0" animBg="1"/>
      <p:bldP spid="103" grpId="0" animBg="1"/>
      <p:bldP spid="102" grpId="0" animBg="1"/>
      <p:bldP spid="104" grpId="0" animBg="1"/>
      <p:bldP spid="105" grpId="0" animBg="1"/>
      <p:bldP spid="111" grpId="0" animBg="1"/>
      <p:bldP spid="40" grpId="0" animBg="1"/>
      <p:bldP spid="120" grpId="0"/>
      <p:bldP spid="1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2F3F4-8096-4DB6-AD80-8A6CEAE6322C}" type="slidenum">
              <a:rPr lang="en-US" altLang="es-ES"/>
              <a:pPr/>
              <a:t>2</a:t>
            </a:fld>
            <a:endParaRPr lang="en-US" altLang="es-ES" dirty="0"/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6038"/>
            <a:ext cx="24193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46038"/>
            <a:ext cx="59817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recto de flecha"/>
          <p:cNvCxnSpPr/>
          <p:nvPr/>
        </p:nvCxnSpPr>
        <p:spPr bwMode="auto">
          <a:xfrm flipH="1" flipV="1">
            <a:off x="2422525" y="3190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11 CuadroTexto"/>
          <p:cNvSpPr txBox="1"/>
          <p:nvPr/>
        </p:nvSpPr>
        <p:spPr>
          <a:xfrm>
            <a:off x="782078" y="2697842"/>
            <a:ext cx="896663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grpSp>
        <p:nvGrpSpPr>
          <p:cNvPr id="33" name="32 Grupo"/>
          <p:cNvGrpSpPr/>
          <p:nvPr/>
        </p:nvGrpSpPr>
        <p:grpSpPr>
          <a:xfrm>
            <a:off x="3771900" y="1930400"/>
            <a:ext cx="2946400" cy="1070381"/>
            <a:chOff x="3771900" y="1930400"/>
            <a:chExt cx="2946400" cy="1070381"/>
          </a:xfrm>
        </p:grpSpPr>
        <p:sp>
          <p:nvSpPr>
            <p:cNvPr id="16" name="15 CuadroTexto"/>
            <p:cNvSpPr txBox="1"/>
            <p:nvPr/>
          </p:nvSpPr>
          <p:spPr>
            <a:xfrm>
              <a:off x="3771900" y="2284886"/>
              <a:ext cx="2946400" cy="357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3771900" y="2642833"/>
              <a:ext cx="2946400" cy="357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771900" y="1930400"/>
              <a:ext cx="360573" cy="35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0</a:t>
              </a:r>
              <a:endParaRPr lang="es-ES" sz="1400" dirty="0"/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3888686" y="2265601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C-217      Barcelona        750</a:t>
            </a:r>
            <a:endParaRPr lang="es-ES" sz="1600" dirty="0"/>
          </a:p>
        </p:txBody>
      </p:sp>
      <p:cxnSp>
        <p:nvCxnSpPr>
          <p:cNvPr id="23" name="22 Conector recto de flecha"/>
          <p:cNvCxnSpPr>
            <a:stCxn id="12" idx="3"/>
          </p:cNvCxnSpPr>
          <p:nvPr/>
        </p:nvCxnSpPr>
        <p:spPr bwMode="auto">
          <a:xfrm flipV="1">
            <a:off x="1678741" y="2668733"/>
            <a:ext cx="2093159" cy="20223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65 Conector recto de flecha"/>
          <p:cNvCxnSpPr/>
          <p:nvPr/>
        </p:nvCxnSpPr>
        <p:spPr bwMode="auto">
          <a:xfrm flipH="1" flipV="1">
            <a:off x="2435225" y="5095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66 CuadroTexto"/>
          <p:cNvSpPr txBox="1"/>
          <p:nvPr/>
        </p:nvSpPr>
        <p:spPr>
          <a:xfrm>
            <a:off x="3901386" y="2645013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C-101      </a:t>
            </a:r>
            <a:r>
              <a:rPr lang="es-ES" sz="1600" dirty="0" err="1" smtClean="0"/>
              <a:t>Daimiel</a:t>
            </a:r>
            <a:r>
              <a:rPr lang="es-ES" sz="1600" dirty="0" smtClean="0"/>
              <a:t>           500</a:t>
            </a:r>
            <a:endParaRPr lang="es-ES" sz="1600" dirty="0"/>
          </a:p>
        </p:txBody>
      </p:sp>
      <p:cxnSp>
        <p:nvCxnSpPr>
          <p:cNvPr id="70" name="69 Conector recto de flecha"/>
          <p:cNvCxnSpPr/>
          <p:nvPr/>
        </p:nvCxnSpPr>
        <p:spPr bwMode="auto">
          <a:xfrm flipH="1" flipV="1">
            <a:off x="2435225" y="7000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72 CuadroTexto"/>
          <p:cNvSpPr txBox="1"/>
          <p:nvPr/>
        </p:nvSpPr>
        <p:spPr>
          <a:xfrm>
            <a:off x="789741" y="3053442"/>
            <a:ext cx="882650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9" name="28 Rectángulo"/>
          <p:cNvSpPr/>
          <p:nvPr/>
        </p:nvSpPr>
        <p:spPr bwMode="auto">
          <a:xfrm>
            <a:off x="789741" y="2351350"/>
            <a:ext cx="365959" cy="3462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77 CuadroTexto"/>
          <p:cNvSpPr txBox="1"/>
          <p:nvPr/>
        </p:nvSpPr>
        <p:spPr>
          <a:xfrm flipH="1">
            <a:off x="866293" y="2369914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28" name="27 CuadroTexto"/>
          <p:cNvSpPr txBox="1"/>
          <p:nvPr/>
        </p:nvSpPr>
        <p:spPr>
          <a:xfrm flipH="1">
            <a:off x="890170" y="2377833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79" name="78 CuadroTexto"/>
          <p:cNvSpPr txBox="1"/>
          <p:nvPr/>
        </p:nvSpPr>
        <p:spPr>
          <a:xfrm flipH="1">
            <a:off x="1094573" y="2732884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0</a:t>
            </a:r>
            <a:endParaRPr lang="es-ES" sz="1400" dirty="0"/>
          </a:p>
        </p:txBody>
      </p:sp>
      <p:sp>
        <p:nvSpPr>
          <p:cNvPr id="80" name="79 CuadroTexto"/>
          <p:cNvSpPr txBox="1"/>
          <p:nvPr/>
        </p:nvSpPr>
        <p:spPr>
          <a:xfrm flipH="1">
            <a:off x="1105966" y="3080702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grpSp>
        <p:nvGrpSpPr>
          <p:cNvPr id="37" name="36 Grupo"/>
          <p:cNvGrpSpPr/>
          <p:nvPr/>
        </p:nvGrpSpPr>
        <p:grpSpPr>
          <a:xfrm>
            <a:off x="3795923" y="3242453"/>
            <a:ext cx="2947777" cy="1076103"/>
            <a:chOff x="3795923" y="3401179"/>
            <a:chExt cx="2947777" cy="917377"/>
          </a:xfrm>
        </p:grpSpPr>
        <p:sp>
          <p:nvSpPr>
            <p:cNvPr id="83" name="82 CuadroTexto"/>
            <p:cNvSpPr txBox="1"/>
            <p:nvPr/>
          </p:nvSpPr>
          <p:spPr>
            <a:xfrm>
              <a:off x="3797300" y="3703998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4" name="83 CuadroTexto"/>
            <p:cNvSpPr txBox="1"/>
            <p:nvPr/>
          </p:nvSpPr>
          <p:spPr>
            <a:xfrm>
              <a:off x="3797300" y="4011277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7" name="86 CuadroTexto"/>
            <p:cNvSpPr txBox="1"/>
            <p:nvPr/>
          </p:nvSpPr>
          <p:spPr>
            <a:xfrm>
              <a:off x="3795923" y="3401179"/>
              <a:ext cx="3605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1</a:t>
              </a:r>
              <a:endParaRPr lang="es-ES" sz="1400" dirty="0"/>
            </a:p>
          </p:txBody>
        </p:sp>
      </p:grpSp>
      <p:cxnSp>
        <p:nvCxnSpPr>
          <p:cNvPr id="31" name="30 Conector recto de flecha"/>
          <p:cNvCxnSpPr>
            <a:stCxn id="73" idx="3"/>
          </p:cNvCxnSpPr>
          <p:nvPr/>
        </p:nvCxnSpPr>
        <p:spPr bwMode="auto">
          <a:xfrm>
            <a:off x="1672391" y="3226567"/>
            <a:ext cx="2099509" cy="78471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80 CuadroTexto"/>
          <p:cNvSpPr txBox="1"/>
          <p:nvPr/>
        </p:nvSpPr>
        <p:spPr>
          <a:xfrm flipH="1">
            <a:off x="3828562" y="1981151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</a:t>
            </a:r>
            <a:endParaRPr lang="es-ES" sz="1400" dirty="0"/>
          </a:p>
        </p:txBody>
      </p:sp>
      <p:sp>
        <p:nvSpPr>
          <p:cNvPr id="90" name="89 CuadroTexto"/>
          <p:cNvSpPr txBox="1"/>
          <p:nvPr/>
        </p:nvSpPr>
        <p:spPr>
          <a:xfrm>
            <a:off x="3841262" y="3623908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C-101      </a:t>
            </a:r>
            <a:r>
              <a:rPr lang="es-ES" sz="1600" dirty="0" err="1" smtClean="0"/>
              <a:t>Daimiel</a:t>
            </a:r>
            <a:r>
              <a:rPr lang="es-ES" sz="1600" dirty="0" smtClean="0"/>
              <a:t>           500</a:t>
            </a:r>
            <a:endParaRPr lang="es-ES" sz="1600" dirty="0"/>
          </a:p>
        </p:txBody>
      </p:sp>
      <p:sp>
        <p:nvSpPr>
          <p:cNvPr id="91" name="90 CuadroTexto"/>
          <p:cNvSpPr txBox="1"/>
          <p:nvPr/>
        </p:nvSpPr>
        <p:spPr>
          <a:xfrm>
            <a:off x="3836021" y="3996098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C-110      </a:t>
            </a:r>
            <a:r>
              <a:rPr lang="es-ES" sz="1600" dirty="0" err="1" smtClean="0"/>
              <a:t>Daimiel</a:t>
            </a:r>
            <a:r>
              <a:rPr lang="es-ES" sz="1600" dirty="0" smtClean="0"/>
              <a:t>           600</a:t>
            </a:r>
            <a:endParaRPr lang="es-ES" sz="1600" dirty="0"/>
          </a:p>
        </p:txBody>
      </p:sp>
      <p:sp>
        <p:nvSpPr>
          <p:cNvPr id="32" name="31 Rectángulo"/>
          <p:cNvSpPr/>
          <p:nvPr/>
        </p:nvSpPr>
        <p:spPr bwMode="auto">
          <a:xfrm>
            <a:off x="3837886" y="5123299"/>
            <a:ext cx="546100" cy="294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93 Rectángulo"/>
          <p:cNvSpPr/>
          <p:nvPr/>
        </p:nvSpPr>
        <p:spPr bwMode="auto">
          <a:xfrm>
            <a:off x="4142686" y="5428099"/>
            <a:ext cx="546100" cy="294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92 Rectángulo"/>
          <p:cNvSpPr/>
          <p:nvPr/>
        </p:nvSpPr>
        <p:spPr bwMode="auto">
          <a:xfrm>
            <a:off x="3913598" y="2671022"/>
            <a:ext cx="2728014" cy="294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7" name="96 Conector recto de flecha"/>
          <p:cNvCxnSpPr/>
          <p:nvPr/>
        </p:nvCxnSpPr>
        <p:spPr bwMode="auto">
          <a:xfrm flipH="1" flipV="1">
            <a:off x="2447925" y="9032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97 CuadroTexto"/>
          <p:cNvSpPr txBox="1"/>
          <p:nvPr/>
        </p:nvSpPr>
        <p:spPr>
          <a:xfrm flipH="1">
            <a:off x="882650" y="2375456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2</a:t>
            </a:r>
            <a:endParaRPr lang="es-ES" sz="1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789741" y="3421742"/>
            <a:ext cx="882650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789741" y="3790042"/>
            <a:ext cx="882650" cy="34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3" name="102 CuadroTexto"/>
          <p:cNvSpPr txBox="1"/>
          <p:nvPr/>
        </p:nvSpPr>
        <p:spPr>
          <a:xfrm flipH="1">
            <a:off x="1048920" y="3088565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01</a:t>
            </a:r>
            <a:endParaRPr lang="es-ES" sz="1400" dirty="0"/>
          </a:p>
        </p:txBody>
      </p:sp>
      <p:sp>
        <p:nvSpPr>
          <p:cNvPr id="102" name="101 CuadroTexto"/>
          <p:cNvSpPr txBox="1"/>
          <p:nvPr/>
        </p:nvSpPr>
        <p:spPr>
          <a:xfrm flipH="1">
            <a:off x="1032356" y="2732592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00</a:t>
            </a:r>
            <a:endParaRPr lang="es-ES" sz="1400" dirty="0"/>
          </a:p>
        </p:txBody>
      </p:sp>
      <p:sp>
        <p:nvSpPr>
          <p:cNvPr id="104" name="103 CuadroTexto"/>
          <p:cNvSpPr txBox="1"/>
          <p:nvPr/>
        </p:nvSpPr>
        <p:spPr>
          <a:xfrm flipH="1">
            <a:off x="1052929" y="3452507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1</a:t>
            </a:r>
            <a:r>
              <a:rPr lang="es-ES" sz="1400" dirty="0" smtClean="0"/>
              <a:t>0</a:t>
            </a:r>
            <a:endParaRPr lang="es-ES" sz="1400" dirty="0"/>
          </a:p>
        </p:txBody>
      </p:sp>
      <p:sp>
        <p:nvSpPr>
          <p:cNvPr id="105" name="104 CuadroTexto"/>
          <p:cNvSpPr txBox="1"/>
          <p:nvPr/>
        </p:nvSpPr>
        <p:spPr>
          <a:xfrm flipH="1">
            <a:off x="1054116" y="3817806"/>
            <a:ext cx="4317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11</a:t>
            </a:r>
            <a:endParaRPr lang="es-ES" sz="1400" dirty="0"/>
          </a:p>
        </p:txBody>
      </p:sp>
      <p:grpSp>
        <p:nvGrpSpPr>
          <p:cNvPr id="107" name="106 Grupo"/>
          <p:cNvGrpSpPr/>
          <p:nvPr/>
        </p:nvGrpSpPr>
        <p:grpSpPr>
          <a:xfrm>
            <a:off x="3747609" y="4959137"/>
            <a:ext cx="2947777" cy="917377"/>
            <a:chOff x="3795923" y="3401179"/>
            <a:chExt cx="2947777" cy="917377"/>
          </a:xfrm>
        </p:grpSpPr>
        <p:sp>
          <p:nvSpPr>
            <p:cNvPr id="108" name="107 CuadroTexto"/>
            <p:cNvSpPr txBox="1"/>
            <p:nvPr/>
          </p:nvSpPr>
          <p:spPr>
            <a:xfrm>
              <a:off x="3797300" y="3703998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3797300" y="4011277"/>
              <a:ext cx="2946400" cy="3072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10" name="109 CuadroTexto"/>
            <p:cNvSpPr txBox="1"/>
            <p:nvPr/>
          </p:nvSpPr>
          <p:spPr>
            <a:xfrm>
              <a:off x="3795923" y="3401179"/>
              <a:ext cx="3605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2</a:t>
              </a:r>
              <a:endParaRPr lang="es-ES" sz="1400" dirty="0"/>
            </a:p>
          </p:txBody>
        </p:sp>
      </p:grpSp>
      <p:sp>
        <p:nvSpPr>
          <p:cNvPr id="111" name="110 CuadroTexto"/>
          <p:cNvSpPr txBox="1"/>
          <p:nvPr/>
        </p:nvSpPr>
        <p:spPr>
          <a:xfrm flipH="1">
            <a:off x="3822700" y="3275877"/>
            <a:ext cx="2462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2</a:t>
            </a:r>
            <a:endParaRPr lang="es-ES" sz="1400" dirty="0"/>
          </a:p>
        </p:txBody>
      </p:sp>
      <p:sp>
        <p:nvSpPr>
          <p:cNvPr id="40" name="39 Rectángulo"/>
          <p:cNvSpPr/>
          <p:nvPr/>
        </p:nvSpPr>
        <p:spPr bwMode="auto">
          <a:xfrm>
            <a:off x="1778000" y="3044091"/>
            <a:ext cx="1970986" cy="12744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2" name="41 Conector recto de flecha"/>
          <p:cNvCxnSpPr/>
          <p:nvPr/>
        </p:nvCxnSpPr>
        <p:spPr bwMode="auto">
          <a:xfrm flipV="1">
            <a:off x="1778000" y="2729138"/>
            <a:ext cx="1854200" cy="54328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114 Conector recto de flecha"/>
          <p:cNvCxnSpPr/>
          <p:nvPr/>
        </p:nvCxnSpPr>
        <p:spPr bwMode="auto">
          <a:xfrm>
            <a:off x="1672391" y="3618923"/>
            <a:ext cx="2075218" cy="3391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116 Conector recto de flecha"/>
          <p:cNvCxnSpPr/>
          <p:nvPr/>
        </p:nvCxnSpPr>
        <p:spPr bwMode="auto">
          <a:xfrm>
            <a:off x="1672391" y="3955989"/>
            <a:ext cx="2075218" cy="161937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119 CuadroTexto"/>
          <p:cNvSpPr txBox="1"/>
          <p:nvPr/>
        </p:nvSpPr>
        <p:spPr>
          <a:xfrm>
            <a:off x="3911600" y="5268781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C-215     Madrid           700</a:t>
            </a:r>
            <a:endParaRPr lang="es-ES" sz="1600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3924300" y="5569995"/>
            <a:ext cx="360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C-102     Pamplona       400</a:t>
            </a:r>
            <a:endParaRPr lang="es-ES" sz="1600" dirty="0"/>
          </a:p>
        </p:txBody>
      </p:sp>
      <p:cxnSp>
        <p:nvCxnSpPr>
          <p:cNvPr id="122" name="121 Conector recto de flecha"/>
          <p:cNvCxnSpPr/>
          <p:nvPr/>
        </p:nvCxnSpPr>
        <p:spPr bwMode="auto">
          <a:xfrm flipH="1" flipV="1">
            <a:off x="2460625" y="1119188"/>
            <a:ext cx="5842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47 CuadroTexto"/>
          <p:cNvSpPr txBox="1"/>
          <p:nvPr/>
        </p:nvSpPr>
        <p:spPr>
          <a:xfrm>
            <a:off x="507999" y="1219200"/>
            <a:ext cx="2255494" cy="9158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" name="1 CuadroTexto"/>
          <p:cNvSpPr txBox="1"/>
          <p:nvPr/>
        </p:nvSpPr>
        <p:spPr>
          <a:xfrm>
            <a:off x="7200900" y="2122399"/>
            <a:ext cx="1739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 registros con ciudad en pamplona?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 bwMode="auto">
          <a:xfrm>
            <a:off x="3632200" y="1046163"/>
            <a:ext cx="5308600" cy="249237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4 Elipse"/>
          <p:cNvSpPr/>
          <p:nvPr/>
        </p:nvSpPr>
        <p:spPr bwMode="auto">
          <a:xfrm>
            <a:off x="673100" y="2147764"/>
            <a:ext cx="667745" cy="6194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88000" y="84138"/>
            <a:ext cx="190500" cy="18843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6 Elipse"/>
          <p:cNvSpPr/>
          <p:nvPr/>
        </p:nvSpPr>
        <p:spPr bwMode="auto">
          <a:xfrm>
            <a:off x="673100" y="3788517"/>
            <a:ext cx="1193800" cy="53003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7 Elipse"/>
          <p:cNvSpPr/>
          <p:nvPr/>
        </p:nvSpPr>
        <p:spPr bwMode="auto">
          <a:xfrm>
            <a:off x="3329886" y="4765674"/>
            <a:ext cx="3959914" cy="157162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7353300" y="4632996"/>
            <a:ext cx="173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Buscar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Secuencialmente en el cajón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6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21842</TotalTime>
  <Words>78</Words>
  <Application>Microsoft Office PowerPoint</Application>
  <PresentationFormat>Presentación en pantalla (4:3)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Tahoma</vt:lpstr>
      <vt:lpstr>Times New Roman</vt:lpstr>
      <vt:lpstr>Default Design</vt:lpstr>
      <vt:lpstr>Presentación de PowerPoint</vt:lpstr>
      <vt:lpstr>Presentación de PowerPoint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NewFasant</cp:lastModifiedBy>
  <cp:revision>172</cp:revision>
  <cp:lastPrinted>2000-01-27T18:10:28Z</cp:lastPrinted>
  <dcterms:created xsi:type="dcterms:W3CDTF">1999-07-13T19:55:20Z</dcterms:created>
  <dcterms:modified xsi:type="dcterms:W3CDTF">2016-09-10T22:36:37Z</dcterms:modified>
</cp:coreProperties>
</file>