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26E9-799E-4C8C-892C-2454AF92C4FC}" type="datetimeFigureOut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E711-823E-4214-8AF8-901F5AADB41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AE711-823E-4214-8AF8-901F5AADB413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AE711-823E-4214-8AF8-901F5AADB413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B2CE-A400-4128-97D6-928AE295B995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67F2-B94D-4CAE-9D29-B6CD5EE6C070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98CB-773C-4ABC-8B6D-537D854586B7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01E6-C28A-4DA0-BD33-D044E716658A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D261-11FE-49BE-8025-B5D9B02229E7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08-9BC7-4CF8-B2EB-DD297C8CFB3B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211-1B2E-431C-BB46-880036B77234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D29-44E3-449A-8409-D79884C7E198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E0C-56E2-4C6C-89CB-3ACAC51FCA78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C570-C634-423F-A722-01851FB25608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D9D-EF5B-49D7-9533-9A2341C7604B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7648-406B-474A-8D3A-63639EFE34A8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Prof. Jesús Pérez Hidalgo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3D69-5AD4-4EB0-A214-BB0E588C32E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00013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SOLUCION EJERCICIO MADUROSA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714488"/>
            <a:ext cx="7817522" cy="452282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La sociedad MADUROSA dedicada a la fabricación industrial de lámparas presenta la siguiente información:</a:t>
            </a:r>
          </a:p>
          <a:p>
            <a:pPr algn="just"/>
            <a:endParaRPr lang="es-ES" dirty="0"/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Tiene unas existencias iníciales de Materias primas de 100 unidades y unas existencias finales de materias primas de 700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El consumo de Materias primas es de 10.000 unidades.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El saldo medio de clientes es de 12.000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Las existencias medias de Productos en curso son 3.500 unidades.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Los costes de fabricación ascienden a 65.000.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Su coste de ventas es el 75 % de las ventas.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Los costes anuales totales ascienden a 150.000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La rotación de pago es de 5,80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Las existencias finales de productos terminados son de 1.800 y las iníciales son de son de 2.000 unidades.</a:t>
            </a:r>
          </a:p>
          <a:p>
            <a:pPr algn="just">
              <a:buFont typeface="Arial" pitchFamily="34" charset="0"/>
              <a:buChar char="•"/>
            </a:pPr>
            <a:r>
              <a:rPr lang="es-ES" dirty="0"/>
              <a:t>El plazo de cobro que concede a sus clientes es de 65 días.</a:t>
            </a:r>
          </a:p>
          <a:p>
            <a:pPr algn="just">
              <a:buFont typeface="Arial" pitchFamily="34" charset="0"/>
              <a:buChar char="•"/>
            </a:pPr>
            <a:endParaRPr lang="es-ES" dirty="0"/>
          </a:p>
          <a:p>
            <a:pPr algn="just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es-ES" dirty="0"/>
              <a:t>Se pide:</a:t>
            </a:r>
          </a:p>
          <a:p>
            <a:pPr>
              <a:buNone/>
            </a:pPr>
            <a:r>
              <a:rPr lang="es-ES" dirty="0"/>
              <a:t>1.- Calcular el periodo medio económico y financiero</a:t>
            </a:r>
          </a:p>
          <a:p>
            <a:pPr>
              <a:buNone/>
            </a:pPr>
            <a:r>
              <a:rPr lang="es-ES" dirty="0"/>
              <a:t>2.- Calcular el saldo medio de cuentas a pagar</a:t>
            </a:r>
          </a:p>
          <a:p>
            <a:pPr>
              <a:buNone/>
            </a:pPr>
            <a:r>
              <a:rPr lang="es-ES" dirty="0"/>
              <a:t>3.- Calcular el capital de trabajo.</a:t>
            </a:r>
          </a:p>
          <a:p>
            <a:pPr>
              <a:buNone/>
            </a:pPr>
            <a:r>
              <a:rPr lang="es-ES" b="1" dirty="0"/>
              <a:t>        IVA :21%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3D69-5AD4-4EB0-A214-BB0E588C32E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Prof. Jesús Pérez Hidalgo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182</Words>
  <Application>Microsoft Office PowerPoint</Application>
  <PresentationFormat>Presentación en pantalla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SOLUCION EJERCICIO MADUROSA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jperez</dc:creator>
  <cp:lastModifiedBy>Jesús Pérez Hidalgo</cp:lastModifiedBy>
  <cp:revision>31</cp:revision>
  <dcterms:created xsi:type="dcterms:W3CDTF">2011-03-14T00:12:36Z</dcterms:created>
  <dcterms:modified xsi:type="dcterms:W3CDTF">2018-02-13T12:35:06Z</dcterms:modified>
</cp:coreProperties>
</file>