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D9ECB-7521-41DC-8320-8F83B1E70561}" type="datetimeFigureOut">
              <a:rPr lang="es-ES" smtClean="0"/>
              <a:pPr/>
              <a:t>13/02/2018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FF466-98A1-4AEE-9DB6-69320194612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75FF-655F-4F93-8F23-FA085A3FE20C}" type="datetime1">
              <a:rPr lang="es-ES" smtClean="0"/>
              <a:pPr/>
              <a:t>13/02/2018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34EC-FD07-4D89-8556-3C1183DB992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8A47-69C0-4210-AAEF-BADCDAD38F81}" type="datetime1">
              <a:rPr lang="es-ES" smtClean="0"/>
              <a:pPr/>
              <a:t>13/02/2018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34EC-FD07-4D89-8556-3C1183DB992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DB3A-0760-4AB6-85E5-AAF4DF637C80}" type="datetime1">
              <a:rPr lang="es-ES" smtClean="0"/>
              <a:pPr/>
              <a:t>13/02/2018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34EC-FD07-4D89-8556-3C1183DB992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7893-7A0A-49F1-A2DC-61EA3D8CA667}" type="datetime1">
              <a:rPr lang="es-ES" smtClean="0"/>
              <a:pPr/>
              <a:t>13/02/2018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34EC-FD07-4D89-8556-3C1183DB992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93AA-F556-46F4-A405-05173B0C3392}" type="datetime1">
              <a:rPr lang="es-ES" smtClean="0"/>
              <a:pPr/>
              <a:t>13/02/2018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34EC-FD07-4D89-8556-3C1183DB992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3DC0-5E70-4C1C-A28A-4AAC14F98209}" type="datetime1">
              <a:rPr lang="es-ES" smtClean="0"/>
              <a:pPr/>
              <a:t>13/02/2018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34EC-FD07-4D89-8556-3C1183DB992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67BA-4305-43ED-8BA9-CB3DB34AEC7D}" type="datetime1">
              <a:rPr lang="es-ES" smtClean="0"/>
              <a:pPr/>
              <a:t>13/02/2018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34EC-FD07-4D89-8556-3C1183DB992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2EF8-E7A9-4B49-A2D4-96FA4293045B}" type="datetime1">
              <a:rPr lang="es-ES" smtClean="0"/>
              <a:pPr/>
              <a:t>13/02/2018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34EC-FD07-4D89-8556-3C1183DB992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2C3CE-83A2-45C3-98EC-7CA372F700DF}" type="datetime1">
              <a:rPr lang="es-ES" smtClean="0"/>
              <a:pPr/>
              <a:t>13/02/2018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34EC-FD07-4D89-8556-3C1183DB992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2BB3-81DA-4E95-AB39-1AD812C2114B}" type="datetime1">
              <a:rPr lang="es-ES" smtClean="0"/>
              <a:pPr/>
              <a:t>13/02/2018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34EC-FD07-4D89-8556-3C1183DB992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DD811-6909-47B1-961D-976E7483C7B3}" type="datetime1">
              <a:rPr lang="es-ES" smtClean="0"/>
              <a:pPr/>
              <a:t>13/02/2018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34EC-FD07-4D89-8556-3C1183DB992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2DB1C-A8CD-4787-948F-8949A1E89DB6}" type="datetime1">
              <a:rPr lang="es-ES" smtClean="0"/>
              <a:pPr/>
              <a:t>13/02/2018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634EC-FD07-4D89-8556-3C1183DB992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404665"/>
            <a:ext cx="7772400" cy="1080120"/>
          </a:xfrm>
        </p:spPr>
        <p:txBody>
          <a:bodyPr/>
          <a:lstStyle/>
          <a:p>
            <a:r>
              <a:rPr lang="es-ES" b="1" dirty="0"/>
              <a:t>MARATONSA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55576" y="1412776"/>
            <a:ext cx="7776864" cy="108012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ES" dirty="0"/>
              <a:t>La sociedad MARATONSA dedicada a la fabricación y venta de zapatillas deportivas, presenta entre otras partidas, la siguiente información a 31.12.2012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34EC-FD07-4D89-8556-3C1183DB992A}" type="slidenum">
              <a:rPr lang="es-ES" smtClean="0"/>
              <a:pPr/>
              <a:t>1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708920"/>
            <a:ext cx="8096250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</Words>
  <Application>Microsoft Office PowerPoint</Application>
  <PresentationFormat>Presentación en pantalla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MARATONSA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MARATONSA</dc:title>
  <dc:creator>jperez</dc:creator>
  <cp:lastModifiedBy>Jesús Pérez Hidalgo</cp:lastModifiedBy>
  <cp:revision>8</cp:revision>
  <dcterms:created xsi:type="dcterms:W3CDTF">2014-02-25T16:39:21Z</dcterms:created>
  <dcterms:modified xsi:type="dcterms:W3CDTF">2018-02-13T12:34:20Z</dcterms:modified>
</cp:coreProperties>
</file>