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03" r:id="rId3"/>
    <p:sldId id="304" r:id="rId4"/>
    <p:sldId id="302" r:id="rId5"/>
    <p:sldId id="293" r:id="rId6"/>
    <p:sldId id="294" r:id="rId7"/>
    <p:sldId id="295" r:id="rId8"/>
    <p:sldId id="296" r:id="rId9"/>
    <p:sldId id="259" r:id="rId10"/>
    <p:sldId id="264" r:id="rId11"/>
    <p:sldId id="269" r:id="rId12"/>
    <p:sldId id="297" r:id="rId13"/>
    <p:sldId id="271" r:id="rId14"/>
    <p:sldId id="291" r:id="rId15"/>
    <p:sldId id="298" r:id="rId16"/>
    <p:sldId id="281" r:id="rId17"/>
    <p:sldId id="283" r:id="rId18"/>
    <p:sldId id="284" r:id="rId19"/>
    <p:sldId id="299" r:id="rId20"/>
    <p:sldId id="300" r:id="rId21"/>
    <p:sldId id="30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139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3DE4-34DE-45DB-84DB-70D61DA9AB3D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84EFC-FA4A-4447-8D87-AE19704C4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69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AE9AD-B768-F203-5463-C05023F83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80D032-24BE-F34C-F738-F079E100D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BF466-B520-D4BD-F716-CFFABF21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ACD8-7B1C-4054-889C-3B5C6A050D77}" type="datetime1">
              <a:rPr lang="en-GB" smtClean="0"/>
              <a:t>11/10/2022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E03AB6-D549-8CF3-759C-BE9E6401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08F6BE-EA73-FEF4-F267-B96349C2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20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DA5DF-3E9A-23F2-9612-1C8689ED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A2B476-9575-D897-4A90-C1E5C79AF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CEFB23-BE27-EF39-33A9-DD1A724F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F465-1290-4CB4-836E-2BFF9F1DD64E}" type="datetime1">
              <a:rPr lang="en-GB" smtClean="0"/>
              <a:t>11/10/2022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FCE363-9DA8-766B-53F0-800E8DC5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31A79E-E589-629C-7973-0159D53D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83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000713-9A04-B5D5-6ACC-4960D5B56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37B426-AB21-93F9-457F-9D7F9769B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8EB1FB-2189-C64F-86C2-D8838371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5F81-9818-4B0D-B1F0-3792B65F88C0}" type="datetime1">
              <a:rPr lang="en-GB" smtClean="0"/>
              <a:t>11/10/2022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7422B7-4C6C-36B6-D913-47CA6555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3C9E13-93E2-757C-6ECA-89921A33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6CEEA-5C53-B760-3FB7-7BBC3D3A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DFAB96-7519-9B39-2233-CFE8A2A10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237493-A3A6-DED1-9F75-5C275410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14B7-2212-4C8A-9FF0-9467B69A5407}" type="datetime1">
              <a:rPr lang="en-GB" smtClean="0"/>
              <a:t>11/10/2022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7A8283-65C0-7DF3-EE2E-CDC52DB8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02483F-B8B3-5EC9-4214-76AF1298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57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DB278-5540-F1B0-69A5-24F4692A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72687-5E76-2E78-1884-FCA11EB38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39D12-65B8-1857-10EC-416521D9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4842-8DC1-4F75-8B75-8B541358B8D3}" type="datetime1">
              <a:rPr lang="en-GB" smtClean="0"/>
              <a:t>11/10/2022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63D8CC-EEF0-D11B-5E31-06B1C875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225C45-7883-221F-E5B4-3E45DF08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67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81721-A09C-97EF-AE7A-C1AD4838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4CD0D-2BA2-CEAC-8D52-8BB1842C9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F1DCF5-9E0F-B003-1D27-223117F7E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9AA732-4456-A192-AA12-DCA7025C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0469-EF7B-49BB-9D90-B066D74B2619}" type="datetime1">
              <a:rPr lang="en-GB" smtClean="0"/>
              <a:t>11/10/2022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43C2A1-F279-EBA4-8D9D-9D8D2084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66BAA9-F3F6-FD4C-9334-28493A0E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8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C1032-CE22-E031-D078-2FCB49E9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4226C6-8075-A57F-DD91-9C0047A8A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EC02D8-8B94-C8C5-C3B6-30B74E1DA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D7775F-8D03-B688-4294-A8C33EE4B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DF4335-97A5-21C3-C9C2-6ADDB4129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6FAD62-C251-33D4-D349-CA1FC106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BB2F-7344-44C4-A34E-45721B858CBB}" type="datetime1">
              <a:rPr lang="en-GB" smtClean="0"/>
              <a:t>11/10/2022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3B158B-5842-2C25-87F5-057D12E9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359E83-FB69-093E-0A05-0F69F1B3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6F9B7-7003-0ECD-D5B8-125D497B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0DC366-49A5-116D-5ADB-7E75BD81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CEF1-47D4-461B-B5EF-DD116131E2B3}" type="datetime1">
              <a:rPr lang="en-GB" smtClean="0"/>
              <a:t>11/10/2022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05E64D-C887-12E4-2DE9-28C32265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657862-E5A0-A603-BE6F-781B4CD2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48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82FD63-EB7D-ED67-E979-4428DBB0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967F-F1E4-47F9-AB3D-FCB0C4F7EF4C}" type="datetime1">
              <a:rPr lang="en-GB" smtClean="0"/>
              <a:t>11/10/2022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EEF306-C6DB-24F0-2950-ADD1532E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3F8652-98E3-C915-747E-A28C702A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06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DF222-E7C5-7806-6118-7DF50025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16EAAC-2C70-AB13-FCA9-E2019FA30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2A777B-D321-E5B6-4DAA-D394488E5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BE75B9-FFAC-C089-91CE-3D6DBC77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83DA-8DBA-4DE1-A5F9-6E0373F293FB}" type="datetime1">
              <a:rPr lang="en-GB" smtClean="0"/>
              <a:t>11/10/2022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F228F9-63AF-E61C-65EF-B0388610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28893C-5D1E-E4A1-69F6-E31ABB5E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69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4101D-CC58-21CD-4E20-183DBA98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238759-23DB-1B71-0796-B50ACEA73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74CCEB-109B-9217-85E5-828004F5C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A1AFE0-32B5-30D8-D60A-6EA9FD70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EA11-C8B7-46E7-9875-A9888291DBD4}" type="datetime1">
              <a:rPr lang="en-GB" smtClean="0"/>
              <a:t>11/10/2022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BAE256-6EC8-65DD-6B56-A6AF770F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FE8630-BBD8-8F6D-FE44-1436FDD3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64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E4978F-ACC1-46A2-57BC-3638655A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04C18D-0C64-D278-AECF-74835C6DB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D607B-1FEF-2712-99C2-E99321544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7B7B3-943F-425C-8B66-4FAFC4A780D7}" type="datetime1">
              <a:rPr lang="en-GB" smtClean="0"/>
              <a:t>11/10/2022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B25A92-F988-3E4F-896A-D1A4916AB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0B4C58-FF04-167E-E706-B10064812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CC84D-3979-4E46-9A9F-65B7B277F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41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8A9EC-F2B0-743C-EE40-A6DE130B4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600" b="1" dirty="0"/>
              <a:t>WP1</a:t>
            </a:r>
            <a:endParaRPr lang="en-GB" sz="6600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6A3BEA-9631-4666-3BE7-26CD340FC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Path Enumeration</a:t>
            </a:r>
            <a:endParaRPr lang="en-GB" sz="2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500A80-1C14-0408-22B3-068FF45E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22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623EEABD-6E8F-CB5A-ACE5-10F24B969F4E}"/>
              </a:ext>
            </a:extLst>
          </p:cNvPr>
          <p:cNvSpPr txBox="1"/>
          <p:nvPr/>
        </p:nvSpPr>
        <p:spPr>
          <a:xfrm>
            <a:off x="689733" y="365882"/>
            <a:ext cx="3013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transcripts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17BAC8-A529-F7EA-DCB8-B76A9D932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40" y="1178465"/>
            <a:ext cx="11745523" cy="5227928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BA45F0-035B-4653-B7C6-39EC4064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36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458B4DF-E941-BDA1-B46D-1F666F90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43" y="1587420"/>
            <a:ext cx="11803713" cy="456179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9DF2B48-193C-2AB0-D41B-180FA59CE6FB}"/>
              </a:ext>
            </a:extLst>
          </p:cNvPr>
          <p:cNvSpPr txBox="1"/>
          <p:nvPr/>
        </p:nvSpPr>
        <p:spPr>
          <a:xfrm>
            <a:off x="756408" y="613532"/>
            <a:ext cx="3419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transcripts</a:t>
            </a:r>
            <a:r>
              <a:rPr lang="de-DE" dirty="0"/>
              <a:t> per </a:t>
            </a:r>
            <a:r>
              <a:rPr lang="de-DE" dirty="0" err="1"/>
              <a:t>gene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D8E735D-DCC9-2D40-97FD-D919323F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36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47FD049-0B16-27A7-0F77-20162591C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704975"/>
            <a:ext cx="11731056" cy="451787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FFE3731-293E-487B-33E2-03A50276A1D6}"/>
              </a:ext>
            </a:extLst>
          </p:cNvPr>
          <p:cNvSpPr txBox="1"/>
          <p:nvPr/>
        </p:nvSpPr>
        <p:spPr>
          <a:xfrm>
            <a:off x="756408" y="613532"/>
            <a:ext cx="3419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transcripts</a:t>
            </a:r>
            <a:r>
              <a:rPr lang="de-DE" dirty="0"/>
              <a:t> per </a:t>
            </a:r>
            <a:r>
              <a:rPr lang="de-DE" dirty="0" err="1"/>
              <a:t>gene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CCB25A-D50E-9DFF-CF0B-8E5DBD42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13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8D0BDA6-E388-3781-DCF0-98412CCAE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6" y="1219200"/>
            <a:ext cx="11856051" cy="53149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2181EB3-1ED8-E450-0C47-F0443B77CB38}"/>
              </a:ext>
            </a:extLst>
          </p:cNvPr>
          <p:cNvSpPr txBox="1"/>
          <p:nvPr/>
        </p:nvSpPr>
        <p:spPr>
          <a:xfrm>
            <a:off x="689733" y="365882"/>
            <a:ext cx="3419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transcripts</a:t>
            </a:r>
            <a:r>
              <a:rPr lang="de-DE" dirty="0"/>
              <a:t> per </a:t>
            </a:r>
            <a:r>
              <a:rPr lang="de-DE" dirty="0" err="1"/>
              <a:t>gene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85A458-11FE-D0BA-CEAE-2AD89855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479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99369C3-B1FF-21E6-4138-325DE13E3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6" y="1638301"/>
            <a:ext cx="11788767" cy="455602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A01B1B1-37EE-5426-A5DE-343ADFBE061D}"/>
              </a:ext>
            </a:extLst>
          </p:cNvPr>
          <p:cNvSpPr txBox="1"/>
          <p:nvPr/>
        </p:nvSpPr>
        <p:spPr>
          <a:xfrm>
            <a:off x="737358" y="527807"/>
            <a:ext cx="3408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exons</a:t>
            </a:r>
            <a:r>
              <a:rPr lang="de-DE" dirty="0"/>
              <a:t> per </a:t>
            </a:r>
            <a:r>
              <a:rPr lang="de-DE" dirty="0" err="1"/>
              <a:t>transcript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0C9299D-CBDC-AA5A-189F-BEDB21C3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974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2A01B1B1-37EE-5426-A5DE-343ADFBE061D}"/>
              </a:ext>
            </a:extLst>
          </p:cNvPr>
          <p:cNvSpPr txBox="1"/>
          <p:nvPr/>
        </p:nvSpPr>
        <p:spPr>
          <a:xfrm>
            <a:off x="737358" y="527807"/>
            <a:ext cx="3408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exons</a:t>
            </a:r>
            <a:r>
              <a:rPr lang="de-DE" dirty="0"/>
              <a:t> per </a:t>
            </a:r>
            <a:r>
              <a:rPr lang="de-DE" dirty="0" err="1"/>
              <a:t>transcript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CCCC2C6-96A3-80E9-B637-E4227781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5" y="1531386"/>
            <a:ext cx="11815069" cy="4545564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0B5782-E2C0-FB91-2CA4-4707F8A6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83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1B28146-27D8-3BAD-A7C4-A4A80490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9" y="1200937"/>
            <a:ext cx="11602961" cy="523796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3945E3F-864E-CC4E-0980-33098FCCF4B8}"/>
              </a:ext>
            </a:extLst>
          </p:cNvPr>
          <p:cNvSpPr txBox="1"/>
          <p:nvPr/>
        </p:nvSpPr>
        <p:spPr>
          <a:xfrm>
            <a:off x="689733" y="365882"/>
            <a:ext cx="3408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exons</a:t>
            </a:r>
            <a:r>
              <a:rPr lang="de-DE" dirty="0"/>
              <a:t> per </a:t>
            </a:r>
            <a:r>
              <a:rPr lang="de-DE" dirty="0" err="1"/>
              <a:t>transcript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5BF44D7-1283-09BC-9EAD-02DA5965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037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BC51C39-3834-A24D-A88D-6FE7633E19EB}"/>
              </a:ext>
            </a:extLst>
          </p:cNvPr>
          <p:cNvSpPr txBox="1"/>
          <p:nvPr/>
        </p:nvSpPr>
        <p:spPr>
          <a:xfrm>
            <a:off x="604008" y="604007"/>
            <a:ext cx="3107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Sensitivity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02F1B1F-18F1-C2F7-9E90-F896520A4CCA}"/>
                  </a:ext>
                </a:extLst>
              </p:cNvPr>
              <p:cNvSpPr txBox="1"/>
              <p:nvPr/>
            </p:nvSpPr>
            <p:spPr>
              <a:xfrm>
                <a:off x="7554723" y="604007"/>
                <a:ext cx="3418077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GB" i="0">
                          <a:latin typeface="Cambria Math" panose="02040503050406030204" pitchFamily="18" charset="0"/>
                        </a:rPr>
                        <m:t>ensitivity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i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i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GB" i="0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02F1B1F-18F1-C2F7-9E90-F896520A4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723" y="604007"/>
                <a:ext cx="3418077" cy="615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1A9C230F-4474-41C2-7D5B-FF4DF2126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696741"/>
            <a:ext cx="11791950" cy="4557252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6283F2-F69F-3E5E-C750-039DFC36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412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9E56514-33CD-61D8-9584-CC665E3515E8}"/>
                  </a:ext>
                </a:extLst>
              </p:cNvPr>
              <p:cNvSpPr txBox="1"/>
              <p:nvPr/>
            </p:nvSpPr>
            <p:spPr>
              <a:xfrm>
                <a:off x="6386557" y="600819"/>
                <a:ext cx="6094602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GB" i="0">
                          <a:latin typeface="Cambria Math" panose="02040503050406030204" pitchFamily="18" charset="0"/>
                        </a:rPr>
                        <m:t>recision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i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i="0"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9E56514-33CD-61D8-9584-CC665E351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557" y="600819"/>
                <a:ext cx="6094602" cy="609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F4CA12D6-C228-A120-B7F1-3D2D8ABB72C2}"/>
              </a:ext>
            </a:extLst>
          </p:cNvPr>
          <p:cNvSpPr txBox="1"/>
          <p:nvPr/>
        </p:nvSpPr>
        <p:spPr>
          <a:xfrm>
            <a:off x="604008" y="604007"/>
            <a:ext cx="3107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439F621-B96B-B7C0-00F9-8618462A0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157" y="1726828"/>
            <a:ext cx="11711685" cy="4527165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DA24DC-65DE-10FE-C277-D27DB736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711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36343D0-E668-5BDE-72D6-971D1A451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352081"/>
            <a:ext cx="11268075" cy="508910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F0776E4-15DD-6B16-7B28-449AEF9A2CE2}"/>
              </a:ext>
            </a:extLst>
          </p:cNvPr>
          <p:cNvSpPr txBox="1"/>
          <p:nvPr/>
        </p:nvSpPr>
        <p:spPr>
          <a:xfrm>
            <a:off x="842133" y="261107"/>
            <a:ext cx="2787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Sensitivity</a:t>
            </a:r>
            <a:r>
              <a:rPr lang="de-DE" dirty="0"/>
              <a:t> and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L1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D3606-E2CE-3801-E90C-6ACB9BA1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42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4ABC8-2CE6-CB79-1601-CA3C4B9A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2</a:t>
            </a:fld>
            <a:endParaRPr lang="en-GB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7008AC-2D28-8EE6-FEF4-004E4CF662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6" t="-3341" r="8197" b="3341"/>
          <a:stretch/>
        </p:blipFill>
        <p:spPr>
          <a:xfrm>
            <a:off x="362339" y="1381767"/>
            <a:ext cx="11467321" cy="327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40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1F0776E4-15DD-6B16-7B28-449AEF9A2CE2}"/>
              </a:ext>
            </a:extLst>
          </p:cNvPr>
          <p:cNvSpPr txBox="1"/>
          <p:nvPr/>
        </p:nvSpPr>
        <p:spPr>
          <a:xfrm>
            <a:off x="842133" y="261107"/>
            <a:ext cx="2787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Sensitivity</a:t>
            </a:r>
            <a:r>
              <a:rPr lang="de-DE" dirty="0"/>
              <a:t> and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L0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E0FD4B-0454-861E-6693-388168F0B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344314"/>
            <a:ext cx="11630025" cy="5252579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EB45F85-E0C0-D185-CC01-EF9C21FF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88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1F0776E4-15DD-6B16-7B28-449AEF9A2CE2}"/>
              </a:ext>
            </a:extLst>
          </p:cNvPr>
          <p:cNvSpPr txBox="1"/>
          <p:nvPr/>
        </p:nvSpPr>
        <p:spPr>
          <a:xfrm>
            <a:off x="842133" y="261107"/>
            <a:ext cx="2787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Sensitivity</a:t>
            </a:r>
            <a:r>
              <a:rPr lang="de-DE" dirty="0"/>
              <a:t> and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L2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1AA7524-1C61-8FF1-4836-2893366BB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12" y="1357204"/>
            <a:ext cx="11357113" cy="5129321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63CEC79-2B99-6524-576C-753C6588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1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9FA69-61A7-CE27-19E8-7F383D86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3</a:t>
            </a:fld>
            <a:endParaRPr lang="en-GB"/>
          </a:p>
        </p:txBody>
      </p:sp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39E301-92D6-7D5A-A0D7-050E40776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7" r="9524" b="-6799"/>
          <a:stretch/>
        </p:blipFill>
        <p:spPr>
          <a:xfrm>
            <a:off x="175492" y="1487055"/>
            <a:ext cx="11388436" cy="3482107"/>
          </a:xfrm>
        </p:spPr>
      </p:pic>
    </p:spTree>
    <p:extLst>
      <p:ext uri="{BB962C8B-B14F-4D97-AF65-F5344CB8AC3E}">
        <p14:creationId xmlns:p14="http://schemas.microsoft.com/office/powerpoint/2010/main" val="10144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8A9EC-F2B0-743C-EE40-A6DE130B4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600" b="1" dirty="0"/>
              <a:t>WP2</a:t>
            </a:r>
            <a:endParaRPr lang="en-GB" sz="6600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6A3BEA-9631-4666-3BE7-26CD340FC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Optimization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Gurobi</a:t>
            </a:r>
            <a:endParaRPr lang="en-GB" sz="2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500A80-1C14-0408-22B3-068FF45E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07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94D5308-43F2-7FDA-EAE5-FEEE0FDB474D}"/>
              </a:ext>
            </a:extLst>
          </p:cNvPr>
          <p:cNvSpPr txBox="1">
            <a:spLocks/>
          </p:cNvSpPr>
          <p:nvPr/>
        </p:nvSpPr>
        <p:spPr>
          <a:xfrm>
            <a:off x="8610600" y="1387167"/>
            <a:ext cx="3448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Full</a:t>
            </a:r>
            <a:r>
              <a:rPr lang="de-DE" sz="2000" dirty="0"/>
              <a:t> Path Enumeration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Datasets</a:t>
            </a:r>
          </a:p>
          <a:p>
            <a:r>
              <a:rPr lang="de-DE" sz="2000" dirty="0"/>
              <a:t>Human </a:t>
            </a:r>
            <a:r>
              <a:rPr lang="de-DE" sz="2000" dirty="0" err="1"/>
              <a:t>geuvadis</a:t>
            </a:r>
            <a:r>
              <a:rPr lang="de-DE" sz="2000" dirty="0"/>
              <a:t> </a:t>
            </a:r>
            <a:r>
              <a:rPr lang="de-DE" sz="2000" dirty="0" err="1"/>
              <a:t>simulated</a:t>
            </a:r>
            <a:endParaRPr lang="de-DE" sz="2000" dirty="0"/>
          </a:p>
          <a:p>
            <a:r>
              <a:rPr lang="de-DE" sz="2000" dirty="0"/>
              <a:t>Human </a:t>
            </a:r>
            <a:r>
              <a:rPr lang="de-DE" sz="2000" dirty="0" err="1"/>
              <a:t>leukemia</a:t>
            </a:r>
            <a:r>
              <a:rPr lang="de-DE" sz="2000" dirty="0"/>
              <a:t> real</a:t>
            </a:r>
          </a:p>
          <a:p>
            <a:r>
              <a:rPr lang="de-DE" sz="2000" dirty="0"/>
              <a:t>Human diverse</a:t>
            </a:r>
          </a:p>
          <a:p>
            <a:pPr lvl="1"/>
            <a:r>
              <a:rPr lang="de-DE" sz="1800" dirty="0"/>
              <a:t>SRR307903 (</a:t>
            </a:r>
            <a:r>
              <a:rPr lang="de-DE" sz="1800" dirty="0" err="1"/>
              <a:t>Fibroblasts</a:t>
            </a:r>
            <a:r>
              <a:rPr lang="de-DE" sz="1800" dirty="0"/>
              <a:t>)</a:t>
            </a:r>
          </a:p>
          <a:p>
            <a:pPr lvl="1"/>
            <a:r>
              <a:rPr lang="de-DE" sz="1800" dirty="0"/>
              <a:t>SRR307911 (</a:t>
            </a:r>
            <a:r>
              <a:rPr lang="de-DE" sz="1800" dirty="0" err="1"/>
              <a:t>Embryonic</a:t>
            </a:r>
            <a:r>
              <a:rPr lang="de-DE" sz="1800" dirty="0"/>
              <a:t> </a:t>
            </a:r>
            <a:r>
              <a:rPr lang="de-DE" sz="1800" dirty="0" err="1"/>
              <a:t>stem</a:t>
            </a:r>
            <a:r>
              <a:rPr lang="de-DE" sz="1800" dirty="0"/>
              <a:t> </a:t>
            </a:r>
            <a:r>
              <a:rPr lang="de-DE" sz="1800" dirty="0" err="1"/>
              <a:t>cells</a:t>
            </a:r>
            <a:r>
              <a:rPr lang="de-DE" sz="1800" dirty="0"/>
              <a:t>)</a:t>
            </a:r>
            <a:endParaRPr lang="en-GB" sz="1800" dirty="0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88406B3A-AE67-C7B2-BCB8-854095449D62}"/>
              </a:ext>
            </a:extLst>
          </p:cNvPr>
          <p:cNvSpPr/>
          <p:nvPr/>
        </p:nvSpPr>
        <p:spPr>
          <a:xfrm rot="5400000">
            <a:off x="1837026" y="4804502"/>
            <a:ext cx="393122" cy="22574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87A68E-F87A-A1DE-BF52-D90EE96718AF}"/>
              </a:ext>
            </a:extLst>
          </p:cNvPr>
          <p:cNvSpPr txBox="1"/>
          <p:nvPr/>
        </p:nvSpPr>
        <p:spPr>
          <a:xfrm>
            <a:off x="1596608" y="612977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L1 norm</a:t>
            </a:r>
            <a:endParaRPr lang="en-GB" sz="1600" dirty="0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4D30B7E1-6CF1-1B77-26AB-A331AC6AFC20}"/>
              </a:ext>
            </a:extLst>
          </p:cNvPr>
          <p:cNvSpPr/>
          <p:nvPr/>
        </p:nvSpPr>
        <p:spPr>
          <a:xfrm rot="5400000">
            <a:off x="4246853" y="4803756"/>
            <a:ext cx="393122" cy="22574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4FFED37C-36ED-6089-ABB4-3A18DB401CC4}"/>
              </a:ext>
            </a:extLst>
          </p:cNvPr>
          <p:cNvSpPr/>
          <p:nvPr/>
        </p:nvSpPr>
        <p:spPr>
          <a:xfrm rot="5400000">
            <a:off x="6701920" y="4803756"/>
            <a:ext cx="393122" cy="22574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7C92830-79A8-07F9-FA2F-1C6ABB4345F9}"/>
              </a:ext>
            </a:extLst>
          </p:cNvPr>
          <p:cNvSpPr txBox="1"/>
          <p:nvPr/>
        </p:nvSpPr>
        <p:spPr>
          <a:xfrm>
            <a:off x="4006435" y="612903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L0 norm</a:t>
            </a:r>
            <a:endParaRPr lang="en-GB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E5BA1E6-1DF8-A5CC-B33B-DAFC91C6D42E}"/>
              </a:ext>
            </a:extLst>
          </p:cNvPr>
          <p:cNvSpPr txBox="1"/>
          <p:nvPr/>
        </p:nvSpPr>
        <p:spPr>
          <a:xfrm>
            <a:off x="6478133" y="612903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L2 norm</a:t>
            </a:r>
            <a:endParaRPr lang="en-GB" sz="160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19855F4-1523-1283-DCC2-89B5A44C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5</a:t>
            </a:fld>
            <a:endParaRPr lang="en-GB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84A9699-72C1-441B-D287-48A5FA264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71"/>
          <a:stretch/>
        </p:blipFill>
        <p:spPr>
          <a:xfrm>
            <a:off x="-9525" y="1131873"/>
            <a:ext cx="8324850" cy="4560755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D7056FC-7677-DAAB-A474-58DD8A8ECEB5}"/>
              </a:ext>
            </a:extLst>
          </p:cNvPr>
          <p:cNvSpPr txBox="1"/>
          <p:nvPr/>
        </p:nvSpPr>
        <p:spPr>
          <a:xfrm>
            <a:off x="552450" y="543558"/>
            <a:ext cx="360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Execution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24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4660FC4-52D6-13AF-4EB3-8DD2D3582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73" y="1465267"/>
            <a:ext cx="11710977" cy="452595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8F0C676-04E0-F709-A103-44FA32F5A6A1}"/>
              </a:ext>
            </a:extLst>
          </p:cNvPr>
          <p:cNvSpPr txBox="1"/>
          <p:nvPr/>
        </p:nvSpPr>
        <p:spPr>
          <a:xfrm>
            <a:off x="552450" y="543609"/>
            <a:ext cx="3107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Sensitivity</a:t>
            </a:r>
            <a:r>
              <a:rPr lang="de-DE" dirty="0"/>
              <a:t> and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44FDE-23AF-DF78-0324-EFDDDD0E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24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5DAE2CD-9C81-28F4-348C-D0F391FEE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03" y="1320145"/>
            <a:ext cx="11608594" cy="5242900"/>
          </a:xfrm>
          <a:prstGeom prst="rect">
            <a:avLst/>
          </a:prstGeom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62ED0836-9843-E2F3-CAD2-5AE7304C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7</a:t>
            </a:fld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6CA4D37-2015-9905-2918-82B8C01FF8FF}"/>
              </a:ext>
            </a:extLst>
          </p:cNvPr>
          <p:cNvSpPr txBox="1"/>
          <p:nvPr/>
        </p:nvSpPr>
        <p:spPr>
          <a:xfrm>
            <a:off x="552450" y="391209"/>
            <a:ext cx="2787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Sensitivity</a:t>
            </a:r>
            <a:r>
              <a:rPr lang="de-DE" dirty="0"/>
              <a:t> and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762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50D6E-6329-FB52-CDBA-B04B4BA88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WP2 - Anhang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1839D1-8683-7D28-1DE3-3F22EABDF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597C88-18CA-5B79-868B-08DFAE75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12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6F921143-7608-8F9B-1D3D-73943D3D01D8}"/>
              </a:ext>
            </a:extLst>
          </p:cNvPr>
          <p:cNvSpPr txBox="1"/>
          <p:nvPr/>
        </p:nvSpPr>
        <p:spPr>
          <a:xfrm>
            <a:off x="737358" y="644561"/>
            <a:ext cx="3107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transcripts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7297A1-AC6C-8C14-5DE7-3D12971D2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71" y="1721185"/>
            <a:ext cx="11844304" cy="4492254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61B7CE-2EC2-A760-F3FD-E52E269E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C84D-3979-4E46-9A9F-65B7B277FF0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48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177</Words>
  <Application>Microsoft Office PowerPoint</Application>
  <PresentationFormat>Widescreen</PresentationFormat>
  <Paragraphs>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</vt:lpstr>
      <vt:lpstr>WP1</vt:lpstr>
      <vt:lpstr>PowerPoint Presentation</vt:lpstr>
      <vt:lpstr>PowerPoint Presentation</vt:lpstr>
      <vt:lpstr>WP2</vt:lpstr>
      <vt:lpstr>PowerPoint Presentation</vt:lpstr>
      <vt:lpstr>PowerPoint Presentation</vt:lpstr>
      <vt:lpstr>PowerPoint Presentation</vt:lpstr>
      <vt:lpstr>WP2 - Anhang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WP2</dc:title>
  <dc:creator>Laura Pilgram</dc:creator>
  <cp:lastModifiedBy>Thomas s</cp:lastModifiedBy>
  <cp:revision>3</cp:revision>
  <dcterms:created xsi:type="dcterms:W3CDTF">2022-10-09T14:25:45Z</dcterms:created>
  <dcterms:modified xsi:type="dcterms:W3CDTF">2022-10-11T11:46:08Z</dcterms:modified>
</cp:coreProperties>
</file>