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8"/>
    <p:restoredTop sz="94661"/>
  </p:normalViewPr>
  <p:slideViewPr>
    <p:cSldViewPr snapToGrid="0" snapToObjects="1">
      <p:cViewPr>
        <p:scale>
          <a:sx n="130" d="100"/>
          <a:sy n="130" d="100"/>
        </p:scale>
        <p:origin x="8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3D256-C8B1-2D43-B89D-62DDDE4B4F60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695E-26C7-B843-864E-3A91F8A6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695E-26C7-B843-864E-3A91F8A6A9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695E-26C7-B843-864E-3A91F8A6A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3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B432-2ED2-0F47-BC49-F00EB77E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9B846-F993-664A-AE3E-83B2F1F67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380B-25F8-474C-AEB1-E9465BD2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3357-F73A-5746-A244-821A4BD9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F9A6-75F4-BD4A-AAF6-91043AEC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044C-68E7-FE42-9595-6B93ECBF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0BE55-30C5-9442-87A2-B10014389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64A1-A4BC-5444-9145-FE6C8D6C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A89E-3AA4-DE4E-A43F-05855642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430D-22A6-3049-8C41-791DE588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9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BA072-9B35-DF4F-8DA4-61D2242E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0912A-BCC5-0F41-B69E-0ED78124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0732-A424-4A4D-9B2E-B15C6D59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4285-55E9-064E-85CF-65662635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73ED-9F50-A94F-9202-1521FBB1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140B-C50A-D54A-8B42-CB6BF634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B032-FC8D-6243-99E9-B9ED2D68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9F9B-F149-0C4D-B4AC-2623C9AC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CD01-993C-104A-BEBD-8F69DAD3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92CD-D94B-FA45-9562-9F557CA4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979B-A65C-DC4C-9057-E8D4224C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4F4D-E9F3-304A-90BA-604FD2DF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9D89-E91E-0F4C-BC47-83396BF4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8336-9AC7-224C-945A-64FBAA61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3036-27D5-1C43-9F9C-4DBF9B2E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671C-52F0-EF46-B367-2E294D4C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6A0E-098D-704D-8E65-CF9E115B8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DF8BF-2276-C54A-A22B-80D28576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23863-0755-1D41-B02D-4BEE030C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0FEE-6EA0-7C40-849F-B9C79CF9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78BC7-F179-0B4B-9668-737D2ADA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16AC-F8F9-EA44-BDF3-FBE846D1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FCA79-CDD2-7B43-83AA-A468808F4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44E97-8B81-3742-B700-083E54FF5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56799-260F-B64A-9E66-6A1C4BD97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C101E-5FEB-9347-B927-BA9CDB877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0CB9D-6DB1-C046-8DA6-738E8948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94972-CB37-CF4A-B397-5DE5D4BC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D186-2780-BD4C-AB74-2F74E32F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8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F604-49F2-7E46-8166-F87C0DA1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6C372-5B5A-5D47-8864-94127882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8F24B-A8AF-6F42-A663-A256DD91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F3FF3-4563-7645-874C-CD62330F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157C7-E74A-6E4A-8412-C8012362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EEAD7-1C2B-F04B-8CB6-7D876174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59DB-ED28-AC44-8E4E-F5CC900C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8C89-9D0D-914D-832E-C040A47A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98B3-7D6B-FA44-ACF0-2944FECB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3245C-40BC-CC46-93EB-5D60423F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0B3A-B830-914F-962A-9C32B64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D2067-450D-5445-A962-D2CD5E81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C96AB-EEFC-004D-9CD5-87E207AC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1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3277-E4DE-434B-B571-0414DDD7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4B5B9-F338-3949-AA43-89F91B083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2D41-448D-EE4A-B68B-0D749F030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3EEE-D7AD-8A4B-841F-300B93C7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03067-DBE1-4347-8F76-9566AB18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9389F-E3D2-7A4A-8AA7-C02DF332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8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A63BC-4E2A-084D-A4FC-C2C66815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A8F76-2EE4-2C4D-8C0D-AE4F722D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BB99-2D1B-434A-846B-1DF118301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3F5D-374B-BF49-8936-6ABBFC7B3AC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704-3F9E-1545-A54E-41E766CFF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1218-C09B-8548-A2F8-DEFB6436F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B932BA-A784-DE44-8E64-9ED6F10E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019" y="4998193"/>
            <a:ext cx="2743200" cy="15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B2BB4E-EE9A-2A46-AE41-865D1A786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29" y="4998193"/>
            <a:ext cx="2743200" cy="1524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54675CB-E180-E648-A50B-311C8C37D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086" y="1850695"/>
            <a:ext cx="2743200" cy="1524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122A0A3-C761-D44C-ABD7-40B207F52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086" y="3382042"/>
            <a:ext cx="2743200" cy="152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6226592-E5DE-CB4E-9D1C-B789C0228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886" y="3374695"/>
            <a:ext cx="2743200" cy="1524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C16BCB-B548-2A43-990F-7E7AF0C2B4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9886" y="1850695"/>
            <a:ext cx="2743200" cy="1524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485681-4983-8046-8FEB-2B64F16ADC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4431" y="3374695"/>
            <a:ext cx="2743200" cy="1524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B5B1FC2-55E2-6B4A-87BE-59C00466DC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6982" y="4998193"/>
            <a:ext cx="2743200" cy="1524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B29A85-331F-8F44-8C7A-F42E96A711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4431" y="1858042"/>
            <a:ext cx="2743200" cy="1524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7466B6-7796-6946-9966-FFEB789B24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2462" y="4999312"/>
            <a:ext cx="2743200" cy="152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2DB801-A31D-484A-A6CF-3E72D9648A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317" y="3374695"/>
            <a:ext cx="2743200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E3C6F7-02C1-D847-8503-38F87A0A0C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58" y="1851814"/>
            <a:ext cx="27432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6C2A0-B790-7347-AACB-D04B418500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94431" y="375015"/>
            <a:ext cx="27432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A1A738-F6C5-7841-BD0D-8F569375D2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200" y="376134"/>
            <a:ext cx="2743200" cy="152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8AF15-6203-4F42-883A-DB5ED1EDC76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Convective – z = 100 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C8E50-2854-2E48-A39D-D5B65427C584}"/>
              </a:ext>
            </a:extLst>
          </p:cNvPr>
          <p:cNvSpPr txBox="1"/>
          <p:nvPr/>
        </p:nvSpPr>
        <p:spPr>
          <a:xfrm>
            <a:off x="987117" y="308372"/>
            <a:ext cx="720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</a:t>
            </a:r>
            <a:r>
              <a:rPr lang="en-US" sz="1200" dirty="0" err="1"/>
              <a:t>Perts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C997B-754F-5F42-9B3F-BBA838CB26DB}"/>
              </a:ext>
            </a:extLst>
          </p:cNvPr>
          <p:cNvSpPr txBox="1"/>
          <p:nvPr/>
        </p:nvSpPr>
        <p:spPr>
          <a:xfrm>
            <a:off x="3854444" y="29617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θ</a:t>
            </a:r>
            <a:r>
              <a:rPr lang="en-US" sz="1200" baseline="-25000" dirty="0"/>
              <a:t>0.33K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CF974-3D9D-F543-BA35-F223F8BBAC0E}"/>
              </a:ext>
            </a:extLst>
          </p:cNvPr>
          <p:cNvSpPr txBox="1"/>
          <p:nvPr/>
        </p:nvSpPr>
        <p:spPr>
          <a:xfrm>
            <a:off x="1075845" y="174002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uv</a:t>
            </a:r>
            <a:r>
              <a:rPr lang="en-US" sz="1200" baseline="-25000" dirty="0"/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A5A3F-9907-AB46-B474-31BB0F1B0F8C}"/>
              </a:ext>
            </a:extLst>
          </p:cNvPr>
          <p:cNvSpPr txBox="1"/>
          <p:nvPr/>
        </p:nvSpPr>
        <p:spPr>
          <a:xfrm>
            <a:off x="3729117" y="174002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uv</a:t>
            </a:r>
            <a:r>
              <a:rPr lang="en-US" sz="1200" baseline="-25000" dirty="0"/>
              <a:t>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53BCEF-BD9D-2442-85C3-AD1D16454789}"/>
              </a:ext>
            </a:extLst>
          </p:cNvPr>
          <p:cNvSpPr txBox="1"/>
          <p:nvPr/>
        </p:nvSpPr>
        <p:spPr>
          <a:xfrm>
            <a:off x="1075845" y="327407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1500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84645-88C9-704E-9383-E01BE07BBCC4}"/>
              </a:ext>
            </a:extLst>
          </p:cNvPr>
          <p:cNvSpPr txBox="1"/>
          <p:nvPr/>
        </p:nvSpPr>
        <p:spPr>
          <a:xfrm>
            <a:off x="3756131" y="327407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2500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ABBD43-A5F9-304D-99F6-EF17DF9A6285}"/>
              </a:ext>
            </a:extLst>
          </p:cNvPr>
          <p:cNvSpPr txBox="1"/>
          <p:nvPr/>
        </p:nvSpPr>
        <p:spPr>
          <a:xfrm>
            <a:off x="6533500" y="3268945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5000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132441-3C13-114A-9FDA-E562D724984F}"/>
              </a:ext>
            </a:extLst>
          </p:cNvPr>
          <p:cNvSpPr txBox="1"/>
          <p:nvPr/>
        </p:nvSpPr>
        <p:spPr>
          <a:xfrm>
            <a:off x="9282742" y="3263814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10000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ED5F02-1BE8-3242-BBA6-F24C7C92FDAF}"/>
              </a:ext>
            </a:extLst>
          </p:cNvPr>
          <p:cNvSpPr txBox="1"/>
          <p:nvPr/>
        </p:nvSpPr>
        <p:spPr>
          <a:xfrm>
            <a:off x="858039" y="4850375"/>
            <a:ext cx="100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uv</a:t>
            </a:r>
            <a:r>
              <a:rPr lang="en-US" sz="1200" baseline="-25000" dirty="0"/>
              <a:t>1500</a:t>
            </a:r>
            <a:r>
              <a:rPr lang="en-US" sz="1200" dirty="0"/>
              <a:t> + w</a:t>
            </a:r>
            <a:r>
              <a:rPr lang="en-US" sz="1200" baseline="-25000" dirty="0"/>
              <a:t>5000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4F0193-7352-9049-9647-14ADB25A5994}"/>
              </a:ext>
            </a:extLst>
          </p:cNvPr>
          <p:cNvSpPr txBox="1"/>
          <p:nvPr/>
        </p:nvSpPr>
        <p:spPr>
          <a:xfrm>
            <a:off x="6386194" y="4847212"/>
            <a:ext cx="1000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uv</a:t>
            </a:r>
            <a:r>
              <a:rPr lang="en-US" sz="1200" baseline="-25000" dirty="0"/>
              <a:t>1500</a:t>
            </a:r>
            <a:r>
              <a:rPr lang="en-US" sz="1200" dirty="0"/>
              <a:t> + θ</a:t>
            </a:r>
            <a:r>
              <a:rPr lang="en-US" sz="1200" baseline="-25000" dirty="0"/>
              <a:t>0.16K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D63B3B-7E1E-454E-B6F2-CBC47D395308}"/>
              </a:ext>
            </a:extLst>
          </p:cNvPr>
          <p:cNvSpPr txBox="1"/>
          <p:nvPr/>
        </p:nvSpPr>
        <p:spPr>
          <a:xfrm>
            <a:off x="9170371" y="4847211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</a:t>
            </a:r>
            <a:r>
              <a:rPr lang="en-US" sz="1200" baseline="-25000" dirty="0"/>
              <a:t>5000</a:t>
            </a:r>
            <a:r>
              <a:rPr lang="en-US" sz="1200" dirty="0"/>
              <a:t> + θ</a:t>
            </a:r>
            <a:r>
              <a:rPr lang="en-US" sz="1200" baseline="-25000" dirty="0"/>
              <a:t>0.16K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C2A05F-86E7-7B4C-9E4F-B61A2283B316}"/>
              </a:ext>
            </a:extLst>
          </p:cNvPr>
          <p:cNvSpPr txBox="1"/>
          <p:nvPr/>
        </p:nvSpPr>
        <p:spPr>
          <a:xfrm>
            <a:off x="9347348" y="173413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</a:t>
            </a:r>
            <a:r>
              <a:rPr lang="en-US" sz="1200" baseline="-25000" dirty="0"/>
              <a:t>15000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CF8D1-3F13-1D4E-8A43-3B7408C1AB92}"/>
              </a:ext>
            </a:extLst>
          </p:cNvPr>
          <p:cNvSpPr txBox="1"/>
          <p:nvPr/>
        </p:nvSpPr>
        <p:spPr>
          <a:xfrm>
            <a:off x="6605910" y="173413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uv</a:t>
            </a:r>
            <a:r>
              <a:rPr lang="en-US" sz="1200" baseline="-25000" dirty="0"/>
              <a:t>5000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1F1A11-FB9C-554F-AB35-6DBA93E6034E}"/>
              </a:ext>
            </a:extLst>
          </p:cNvPr>
          <p:cNvSpPr txBox="1"/>
          <p:nvPr/>
        </p:nvSpPr>
        <p:spPr>
          <a:xfrm>
            <a:off x="3590094" y="486081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uv</a:t>
            </a:r>
            <a:r>
              <a:rPr lang="en-US" sz="1200" baseline="-25000" dirty="0"/>
              <a:t>3000</a:t>
            </a:r>
            <a:r>
              <a:rPr lang="en-US" sz="1200" dirty="0"/>
              <a:t> + w</a:t>
            </a:r>
            <a:r>
              <a:rPr lang="en-US" sz="1200" baseline="-25000" dirty="0"/>
              <a:t>15000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3ED704-A0D2-C740-8F98-5D450567B663}"/>
              </a:ext>
            </a:extLst>
          </p:cNvPr>
          <p:cNvSpPr txBox="1"/>
          <p:nvPr/>
        </p:nvSpPr>
        <p:spPr>
          <a:xfrm>
            <a:off x="5370182" y="395415"/>
            <a:ext cx="6663322" cy="138499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We’ve since added lines where the line evolution will be shown.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 Will only update for final figures that will be in paper.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The lines will only be added to ONE of each stability condition, since they are pretty intrusive.</a:t>
            </a:r>
          </a:p>
        </p:txBody>
      </p:sp>
    </p:spTree>
    <p:extLst>
      <p:ext uri="{BB962C8B-B14F-4D97-AF65-F5344CB8AC3E}">
        <p14:creationId xmlns:p14="http://schemas.microsoft.com/office/powerpoint/2010/main" val="375277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63A6FB-7701-F744-9177-6916A3F6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649" y="3539579"/>
            <a:ext cx="2743200" cy="1524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C16BCB-B548-2A43-990F-7E7AF0C2B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304" y="2015579"/>
            <a:ext cx="2743200" cy="1524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485681-4983-8046-8FEB-2B64F16AD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849" y="3539579"/>
            <a:ext cx="2743200" cy="1524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B29A85-331F-8F44-8C7A-F42E96A71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4849" y="2022926"/>
            <a:ext cx="27432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6C2A0-B790-7347-AACB-D04B41850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4431" y="375015"/>
            <a:ext cx="27432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A1A738-F6C5-7841-BD0D-8F569375D2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00" y="376134"/>
            <a:ext cx="2743200" cy="152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8AF15-6203-4F42-883A-DB5ED1EDC76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Convective – z = 100 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C8E50-2854-2E48-A39D-D5B65427C584}"/>
              </a:ext>
            </a:extLst>
          </p:cNvPr>
          <p:cNvSpPr txBox="1"/>
          <p:nvPr/>
        </p:nvSpPr>
        <p:spPr>
          <a:xfrm>
            <a:off x="987117" y="308372"/>
            <a:ext cx="720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</a:t>
            </a:r>
            <a:r>
              <a:rPr lang="en-US" sz="1200" dirty="0" err="1"/>
              <a:t>Perts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C997B-754F-5F42-9B3F-BBA838CB26DB}"/>
              </a:ext>
            </a:extLst>
          </p:cNvPr>
          <p:cNvSpPr txBox="1"/>
          <p:nvPr/>
        </p:nvSpPr>
        <p:spPr>
          <a:xfrm>
            <a:off x="3854444" y="29617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θ</a:t>
            </a:r>
            <a:r>
              <a:rPr lang="en-US" sz="1200" baseline="-25000" dirty="0"/>
              <a:t>0.33K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A5A3F-9907-AB46-B474-31BB0F1B0F8C}"/>
              </a:ext>
            </a:extLst>
          </p:cNvPr>
          <p:cNvSpPr txBox="1"/>
          <p:nvPr/>
        </p:nvSpPr>
        <p:spPr>
          <a:xfrm>
            <a:off x="7559535" y="190491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uv</a:t>
            </a:r>
            <a:r>
              <a:rPr lang="en-US" sz="1200" baseline="-25000" dirty="0"/>
              <a:t>2000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CF8D1-3F13-1D4E-8A43-3B7408C1AB92}"/>
              </a:ext>
            </a:extLst>
          </p:cNvPr>
          <p:cNvSpPr txBox="1"/>
          <p:nvPr/>
        </p:nvSpPr>
        <p:spPr>
          <a:xfrm>
            <a:off x="10436328" y="1899015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uv</a:t>
            </a:r>
            <a:r>
              <a:rPr lang="en-US" sz="1200" baseline="-25000" dirty="0"/>
              <a:t>5000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3ED704-A0D2-C740-8F98-5D450567B663}"/>
              </a:ext>
            </a:extLst>
          </p:cNvPr>
          <p:cNvSpPr txBox="1"/>
          <p:nvPr/>
        </p:nvSpPr>
        <p:spPr>
          <a:xfrm>
            <a:off x="5370182" y="395415"/>
            <a:ext cx="6663322" cy="138499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We’ve since added lines where the line evolution will be shown.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 Will only update for final figures that will be in paper.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The lines will only be added to ONE of each stability condition, since they are pretty intrusive.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56E968-895B-DC42-8C19-CCD4D0DB01CE}"/>
              </a:ext>
            </a:extLst>
          </p:cNvPr>
          <p:cNvSpPr txBox="1"/>
          <p:nvPr/>
        </p:nvSpPr>
        <p:spPr>
          <a:xfrm>
            <a:off x="7511095" y="345529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uv</a:t>
            </a:r>
            <a:r>
              <a:rPr lang="en-US" sz="1200" baseline="-25000" dirty="0"/>
              <a:t>2000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0EE4C-5F35-F644-9C46-76720231F09E}"/>
              </a:ext>
            </a:extLst>
          </p:cNvPr>
          <p:cNvSpPr txBox="1"/>
          <p:nvPr/>
        </p:nvSpPr>
        <p:spPr>
          <a:xfrm>
            <a:off x="10520503" y="4011023"/>
            <a:ext cx="137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Heights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72A47-95D5-B642-B4DF-1E11C032522C}"/>
              </a:ext>
            </a:extLst>
          </p:cNvPr>
          <p:cNvSpPr txBox="1"/>
          <p:nvPr/>
        </p:nvSpPr>
        <p:spPr>
          <a:xfrm>
            <a:off x="4898701" y="345048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uv</a:t>
            </a:r>
            <a:r>
              <a:rPr lang="en-US" sz="1200" baseline="-25000" dirty="0"/>
              <a:t>1000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0B72E5-7F12-3B4F-9E06-6CB08E032D5F}"/>
              </a:ext>
            </a:extLst>
          </p:cNvPr>
          <p:cNvCxnSpPr>
            <a:stCxn id="2" idx="1"/>
          </p:cNvCxnSpPr>
          <p:nvPr/>
        </p:nvCxnSpPr>
        <p:spPr>
          <a:xfrm flipH="1">
            <a:off x="9379974" y="4195689"/>
            <a:ext cx="1140529" cy="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49D16A-0579-4D40-95DC-5A86665E90B5}"/>
              </a:ext>
            </a:extLst>
          </p:cNvPr>
          <p:cNvSpPr txBox="1"/>
          <p:nvPr/>
        </p:nvSpPr>
        <p:spPr>
          <a:xfrm>
            <a:off x="1889763" y="345048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uv</a:t>
            </a:r>
            <a:r>
              <a:rPr lang="en-US" sz="1200" baseline="-25000" dirty="0"/>
              <a:t>250</a:t>
            </a:r>
          </a:p>
        </p:txBody>
      </p:sp>
    </p:spTree>
    <p:extLst>
      <p:ext uri="{BB962C8B-B14F-4D97-AF65-F5344CB8AC3E}">
        <p14:creationId xmlns:p14="http://schemas.microsoft.com/office/powerpoint/2010/main" val="317983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135</Words>
  <Application>Microsoft Macintosh PowerPoint</Application>
  <PresentationFormat>Widescreen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J Mazzaro</dc:creator>
  <cp:lastModifiedBy>Laura J Mazzaro</cp:lastModifiedBy>
  <cp:revision>55</cp:revision>
  <dcterms:created xsi:type="dcterms:W3CDTF">2018-07-28T19:15:45Z</dcterms:created>
  <dcterms:modified xsi:type="dcterms:W3CDTF">2018-08-30T17:14:08Z</dcterms:modified>
</cp:coreProperties>
</file>