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D256-C8B1-2D43-B89D-62DDDE4B4F60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695E-26C7-B843-864E-3A91F8A6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432-2ED2-0F47-BC49-F00EB77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9B846-F993-664A-AE3E-83B2F1F6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380B-25F8-474C-AEB1-E9465BD2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3357-F73A-5746-A244-821A4BD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F9A6-75F4-BD4A-AAF6-91043AE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044C-68E7-FE42-9595-6B93EC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BE55-30C5-9442-87A2-B1001438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64A1-A4BC-5444-9145-FE6C8D6C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89E-3AA4-DE4E-A43F-0585564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430D-22A6-3049-8C41-791DE588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BA072-9B35-DF4F-8DA4-61D2242E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912A-BCC5-0F41-B69E-0ED78124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732-A424-4A4D-9B2E-B15C6D5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285-55E9-064E-85CF-6566263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73ED-9F50-A94F-9202-1521FBB1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40B-C50A-D54A-8B42-CB6BF63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032-FC8D-6243-99E9-B9ED2D6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9F9B-F149-0C4D-B4AC-2623C9AC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CD01-993C-104A-BEBD-8F69DAD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92CD-D94B-FA45-9562-9F557CA4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9B-A65C-DC4C-9057-E8D4224C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4F4D-E9F3-304A-90BA-604FD2DF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D89-E91E-0F4C-BC47-83396BF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8336-9AC7-224C-945A-64FBAA6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3036-27D5-1C43-9F9C-4DBF9B2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71C-52F0-EF46-B367-2E294D4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A0E-098D-704D-8E65-CF9E115B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F8BF-2276-C54A-A22B-80D28576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3863-0755-1D41-B02D-4BEE030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0FEE-6EA0-7C40-849F-B9C79CF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8BC7-F179-0B4B-9668-737D2AD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6AC-F8F9-EA44-BDF3-FBE846D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A79-CDD2-7B43-83AA-A468808F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4E97-8B81-3742-B700-083E54FF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56799-260F-B64A-9E66-6A1C4BD9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C101E-5FEB-9347-B927-BA9CDB87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0CB9D-6DB1-C046-8DA6-738E894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94972-CB37-CF4A-B397-5DE5D4BC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D186-2780-BD4C-AB74-2F74E32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604-49F2-7E46-8166-F87C0DA1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6C372-5B5A-5D47-8864-9412788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F24B-A8AF-6F42-A663-A256DD91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FF3-4563-7645-874C-CD62330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57C7-E74A-6E4A-8412-C80123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EEAD7-1C2B-F04B-8CB6-7D87617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59DB-ED28-AC44-8E4E-F5CC900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C89-9D0D-914D-832E-C040A47A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8B3-7D6B-FA44-ACF0-2944FECB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45C-40BC-CC46-93EB-5D60423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0B3A-B830-914F-962A-9C32B64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2067-450D-5445-A962-D2CD5E8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96AB-EEFC-004D-9CD5-87E207A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277-E4DE-434B-B571-0414DDD7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4B5B9-F338-3949-AA43-89F91B08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2D41-448D-EE4A-B68B-0D749F03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EEE-D7AD-8A4B-841F-300B93C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3067-DBE1-4347-8F76-9566AB1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9389F-E3D2-7A4A-8AA7-C02DF332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63BC-4E2A-084D-A4FC-C2C6681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8F76-2EE4-2C4D-8C0D-AE4F722D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BB99-2D1B-434A-846B-1DF11830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3F5D-374B-BF49-8936-6ABBFC7B3AC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704-3F9E-1545-A54E-41E766CF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218-C09B-8548-A2F8-DEFB6436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E792BAB9-B391-8C45-A4A9-29E0D013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70" y="5179362"/>
            <a:ext cx="2743200" cy="1524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E3504C6-263A-A047-926C-161A0518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472" y="5179362"/>
            <a:ext cx="2743200" cy="1524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70CFD0B-162F-BF45-A932-BA2B3D940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302" y="5230287"/>
            <a:ext cx="2743200" cy="1524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EFF86C-D9D7-E545-BA6A-904B7CDBC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5" y="5230287"/>
            <a:ext cx="2743200" cy="1524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A2437D7-3B5B-FA43-85A7-EF8F180BA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470" y="3629424"/>
            <a:ext cx="2743200" cy="1524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012C74E-789D-7A4A-A6ED-70CE253B7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180" y="3651546"/>
            <a:ext cx="2743200" cy="1524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FB77AEC-97DA-AC4A-A14A-0590CF86C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5326" y="3651546"/>
            <a:ext cx="2743200" cy="1524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8242CF3-BB84-A84B-BBDC-2CFBC7BD74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4210" y="3651546"/>
            <a:ext cx="2743200" cy="1524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789B44C-A3FE-6943-BA0F-F9B40933D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0679" y="2118491"/>
            <a:ext cx="2743200" cy="1524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ECE34B-9044-BD47-B845-02C5ADE45F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7735" y="2110406"/>
            <a:ext cx="2743200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F74A3-EE74-7C4D-8D13-C2D781426F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35" y="2113532"/>
            <a:ext cx="27432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E180B-DB9C-6E4E-9A4A-254578B75F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5302" y="479432"/>
            <a:ext cx="27432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EBC9B-3089-1F4C-9315-4CC99BD0A5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8990" y="509504"/>
            <a:ext cx="2743200" cy="152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 – z = 100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C997B-754F-5F42-9B3F-BBA838CB26DB}"/>
              </a:ext>
            </a:extLst>
          </p:cNvPr>
          <p:cNvSpPr txBox="1"/>
          <p:nvPr/>
        </p:nvSpPr>
        <p:spPr>
          <a:xfrm>
            <a:off x="3891020" y="36933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θ</a:t>
            </a:r>
            <a:r>
              <a:rPr lang="en-US" sz="1200" baseline="-25000" dirty="0"/>
              <a:t>0.5K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CF974-3D9D-F543-BA35-F223F8BBAC0E}"/>
              </a:ext>
            </a:extLst>
          </p:cNvPr>
          <p:cNvSpPr txBox="1"/>
          <p:nvPr/>
        </p:nvSpPr>
        <p:spPr>
          <a:xfrm>
            <a:off x="1124374" y="1925076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750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A5A3F-9907-AB46-B474-31BB0F1B0F8C}"/>
              </a:ext>
            </a:extLst>
          </p:cNvPr>
          <p:cNvSpPr txBox="1"/>
          <p:nvPr/>
        </p:nvSpPr>
        <p:spPr>
          <a:xfrm>
            <a:off x="3841028" y="192507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D4938-45BD-E344-BB2F-5E8D02086EAD}"/>
              </a:ext>
            </a:extLst>
          </p:cNvPr>
          <p:cNvSpPr txBox="1"/>
          <p:nvPr/>
        </p:nvSpPr>
        <p:spPr>
          <a:xfrm>
            <a:off x="6565089" y="192507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1250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3BCEF-BD9D-2442-85C3-AD1D16454789}"/>
              </a:ext>
            </a:extLst>
          </p:cNvPr>
          <p:cNvSpPr txBox="1"/>
          <p:nvPr/>
        </p:nvSpPr>
        <p:spPr>
          <a:xfrm>
            <a:off x="1070411" y="348843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84645-88C9-704E-9383-E01BE07BBCC4}"/>
              </a:ext>
            </a:extLst>
          </p:cNvPr>
          <p:cNvSpPr txBox="1"/>
          <p:nvPr/>
        </p:nvSpPr>
        <p:spPr>
          <a:xfrm>
            <a:off x="3750697" y="348843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1250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ABBD43-A5F9-304D-99F6-EF17DF9A6285}"/>
              </a:ext>
            </a:extLst>
          </p:cNvPr>
          <p:cNvSpPr txBox="1"/>
          <p:nvPr/>
        </p:nvSpPr>
        <p:spPr>
          <a:xfrm>
            <a:off x="6528066" y="34833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32441-3C13-114A-9FDA-E562D724984F}"/>
              </a:ext>
            </a:extLst>
          </p:cNvPr>
          <p:cNvSpPr txBox="1"/>
          <p:nvPr/>
        </p:nvSpPr>
        <p:spPr>
          <a:xfrm>
            <a:off x="9277308" y="347817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1750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ED5F02-1BE8-3242-BBA6-F24C7C92FDAF}"/>
              </a:ext>
            </a:extLst>
          </p:cNvPr>
          <p:cNvSpPr txBox="1"/>
          <p:nvPr/>
        </p:nvSpPr>
        <p:spPr>
          <a:xfrm>
            <a:off x="907534" y="5071595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uv</a:t>
            </a:r>
            <a:r>
              <a:rPr lang="en-US" sz="1200" baseline="-25000" dirty="0"/>
              <a:t>500</a:t>
            </a:r>
            <a:r>
              <a:rPr lang="en-US" sz="1200" dirty="0"/>
              <a:t> + w</a:t>
            </a:r>
            <a:r>
              <a:rPr lang="en-US" sz="1200" baseline="-25000" dirty="0"/>
              <a:t>750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4F0193-7352-9049-9647-14ADB25A5994}"/>
              </a:ext>
            </a:extLst>
          </p:cNvPr>
          <p:cNvSpPr txBox="1"/>
          <p:nvPr/>
        </p:nvSpPr>
        <p:spPr>
          <a:xfrm>
            <a:off x="3588708" y="5067359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uv</a:t>
            </a:r>
            <a:r>
              <a:rPr lang="en-US" sz="1200" baseline="-25000" dirty="0"/>
              <a:t>500</a:t>
            </a:r>
            <a:r>
              <a:rPr lang="en-US" sz="1200" dirty="0"/>
              <a:t> + θ</a:t>
            </a:r>
            <a:r>
              <a:rPr lang="en-US" sz="1200" baseline="-25000" dirty="0"/>
              <a:t>0.25K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63B3B-7E1E-454E-B6F2-CBC47D395308}"/>
              </a:ext>
            </a:extLst>
          </p:cNvPr>
          <p:cNvSpPr txBox="1"/>
          <p:nvPr/>
        </p:nvSpPr>
        <p:spPr>
          <a:xfrm>
            <a:off x="6385710" y="506735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200" baseline="-25000" dirty="0"/>
              <a:t>750</a:t>
            </a:r>
            <a:r>
              <a:rPr lang="en-US" sz="1200" dirty="0"/>
              <a:t> + θ</a:t>
            </a:r>
            <a:r>
              <a:rPr lang="en-US" sz="1200" baseline="-25000" dirty="0"/>
              <a:t>0.25K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2A05F-86E7-7B4C-9E4F-B61A2283B316}"/>
              </a:ext>
            </a:extLst>
          </p:cNvPr>
          <p:cNvSpPr txBox="1"/>
          <p:nvPr/>
        </p:nvSpPr>
        <p:spPr>
          <a:xfrm>
            <a:off x="9126806" y="505709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</a:t>
            </a:r>
            <a:r>
              <a:rPr lang="en-US" sz="1200" baseline="-25000" dirty="0"/>
              <a:t>650</a:t>
            </a:r>
            <a:r>
              <a:rPr lang="en-US" sz="1200" dirty="0"/>
              <a:t> + θ</a:t>
            </a:r>
            <a:r>
              <a:rPr lang="en-US" sz="1200" baseline="-25000" dirty="0"/>
              <a:t>0.25K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A252C-70AB-9245-B6C4-716A1618828E}"/>
              </a:ext>
            </a:extLst>
          </p:cNvPr>
          <p:cNvSpPr txBox="1"/>
          <p:nvPr/>
        </p:nvSpPr>
        <p:spPr>
          <a:xfrm>
            <a:off x="5482190" y="493036"/>
            <a:ext cx="6663322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We’ve since added lines where the line evolution will be shown.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 Will only update for final figures that will be in paper.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lines will only be added to ONE of each stability condition, since they are pretty intrusive.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27D07-193D-954B-BF16-15C85B4CCA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4380" y="2118491"/>
            <a:ext cx="2743200" cy="152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F309DD-71FD-5C45-956E-731188850700}"/>
              </a:ext>
            </a:extLst>
          </p:cNvPr>
          <p:cNvSpPr txBox="1"/>
          <p:nvPr/>
        </p:nvSpPr>
        <p:spPr>
          <a:xfrm>
            <a:off x="9105086" y="1937821"/>
            <a:ext cx="1141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Uv</a:t>
            </a:r>
            <a:r>
              <a:rPr lang="en-US" sz="1200" baseline="-25000" dirty="0"/>
              <a:t>1000 – New Height</a:t>
            </a:r>
          </a:p>
        </p:txBody>
      </p:sp>
    </p:spTree>
    <p:extLst>
      <p:ext uri="{BB962C8B-B14F-4D97-AF65-F5344CB8AC3E}">
        <p14:creationId xmlns:p14="http://schemas.microsoft.com/office/powerpoint/2010/main" val="37527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J Mazzaro</dc:creator>
  <cp:lastModifiedBy>Laura J Mazzaro</cp:lastModifiedBy>
  <cp:revision>36</cp:revision>
  <dcterms:created xsi:type="dcterms:W3CDTF">2018-07-28T19:15:45Z</dcterms:created>
  <dcterms:modified xsi:type="dcterms:W3CDTF">2018-08-06T15:03:39Z</dcterms:modified>
</cp:coreProperties>
</file>