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D256-C8B1-2D43-B89D-62DDDE4B4F6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695E-26C7-B843-864E-3A91F8A6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432-2ED2-0F47-BC49-F00EB77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9B846-F993-664A-AE3E-83B2F1F6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380B-25F8-474C-AEB1-E9465BD2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3357-F73A-5746-A244-821A4BD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F9A6-75F4-BD4A-AAF6-91043AE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044C-68E7-FE42-9595-6B93EC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BE55-30C5-9442-87A2-B1001438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64A1-A4BC-5444-9145-FE6C8D6C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89E-3AA4-DE4E-A43F-0585564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430D-22A6-3049-8C41-791DE588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BA072-9B35-DF4F-8DA4-61D2242E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912A-BCC5-0F41-B69E-0ED78124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732-A424-4A4D-9B2E-B15C6D5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285-55E9-064E-85CF-6566263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73ED-9F50-A94F-9202-1521FBB1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40B-C50A-D54A-8B42-CB6BF63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032-FC8D-6243-99E9-B9ED2D6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9F9B-F149-0C4D-B4AC-2623C9AC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CD01-993C-104A-BEBD-8F69DAD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92CD-D94B-FA45-9562-9F557CA4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9B-A65C-DC4C-9057-E8D4224C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4F4D-E9F3-304A-90BA-604FD2DF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D89-E91E-0F4C-BC47-83396BF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8336-9AC7-224C-945A-64FBAA6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3036-27D5-1C43-9F9C-4DBF9B2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71C-52F0-EF46-B367-2E294D4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A0E-098D-704D-8E65-CF9E115B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F8BF-2276-C54A-A22B-80D28576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3863-0755-1D41-B02D-4BEE030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0FEE-6EA0-7C40-849F-B9C79CF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8BC7-F179-0B4B-9668-737D2AD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6AC-F8F9-EA44-BDF3-FBE846D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A79-CDD2-7B43-83AA-A468808F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4E97-8B81-3742-B700-083E54FF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56799-260F-B64A-9E66-6A1C4BD9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C101E-5FEB-9347-B927-BA9CDB87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0CB9D-6DB1-C046-8DA6-738E894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94972-CB37-CF4A-B397-5DE5D4BC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D186-2780-BD4C-AB74-2F74E32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604-49F2-7E46-8166-F87C0DA1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6C372-5B5A-5D47-8864-9412788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F24B-A8AF-6F42-A663-A256DD91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FF3-4563-7645-874C-CD62330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57C7-E74A-6E4A-8412-C80123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EEAD7-1C2B-F04B-8CB6-7D87617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59DB-ED28-AC44-8E4E-F5CC900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C89-9D0D-914D-832E-C040A47A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8B3-7D6B-FA44-ACF0-2944FECB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45C-40BC-CC46-93EB-5D60423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0B3A-B830-914F-962A-9C32B64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2067-450D-5445-A962-D2CD5E8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96AB-EEFC-004D-9CD5-87E207A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277-E4DE-434B-B571-0414DDD7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4B5B9-F338-3949-AA43-89F91B08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2D41-448D-EE4A-B68B-0D749F03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EEE-D7AD-8A4B-841F-300B93C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3067-DBE1-4347-8F76-9566AB1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9389F-E3D2-7A4A-8AA7-C02DF332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63BC-4E2A-084D-A4FC-C2C6681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8F76-2EE4-2C4D-8C0D-AE4F722D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BB99-2D1B-434A-846B-1DF11830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704-3F9E-1545-A54E-41E766CF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218-C09B-8548-A2F8-DEFB6436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Convective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B2F4C6-C249-6C4B-8908-43073BC6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92" y="647487"/>
            <a:ext cx="4572000" cy="1758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7357EA-159E-1742-815A-0E9DB778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92" y="2131504"/>
            <a:ext cx="4572000" cy="17584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084E8D-8F42-5643-9AD1-28BA7949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92" y="3615521"/>
            <a:ext cx="4572000" cy="175846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B5C84FD-4074-3A42-9937-72FE6E65168D}"/>
              </a:ext>
            </a:extLst>
          </p:cNvPr>
          <p:cNvSpPr txBox="1"/>
          <p:nvPr/>
        </p:nvSpPr>
        <p:spPr>
          <a:xfrm>
            <a:off x="3822192" y="86983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500m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5A81429-8A19-0F49-9180-3905C1ED1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192" y="5099538"/>
            <a:ext cx="4572000" cy="175846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1697948-7697-014B-B181-66FE0BA6F6A4}"/>
              </a:ext>
            </a:extLst>
          </p:cNvPr>
          <p:cNvSpPr txBox="1"/>
          <p:nvPr/>
        </p:nvSpPr>
        <p:spPr>
          <a:xfrm>
            <a:off x="3763682" y="23191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1000m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71786-3CD7-8C44-917B-7B6D10C04491}"/>
              </a:ext>
            </a:extLst>
          </p:cNvPr>
          <p:cNvSpPr txBox="1"/>
          <p:nvPr/>
        </p:nvSpPr>
        <p:spPr>
          <a:xfrm>
            <a:off x="3705173" y="379947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1500m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2A6C13-3D44-FA4F-A765-8434A5DBE335}"/>
              </a:ext>
            </a:extLst>
          </p:cNvPr>
          <p:cNvSpPr txBox="1"/>
          <p:nvPr/>
        </p:nvSpPr>
        <p:spPr>
          <a:xfrm>
            <a:off x="3763682" y="52853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2000m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1A1C545-EF69-6D4C-A774-C07EAF0EE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192" y="647487"/>
            <a:ext cx="4572000" cy="175846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400C78D-3367-0A46-9F3C-E230D5807C3F}"/>
              </a:ext>
            </a:extLst>
          </p:cNvPr>
          <p:cNvSpPr txBox="1"/>
          <p:nvPr/>
        </p:nvSpPr>
        <p:spPr>
          <a:xfrm>
            <a:off x="3219471" y="4201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8E725C4-6C7E-2245-9B8D-6571499C8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192" y="2131504"/>
            <a:ext cx="4572000" cy="17584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75D0D94-565E-C348-BE79-5C2B4BFB9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192" y="3615521"/>
            <a:ext cx="4572000" cy="17584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5DB5CDA-E87C-BB4F-9F0C-C66130ECB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8192" y="5099538"/>
            <a:ext cx="4572000" cy="17584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51D39-B267-1A4C-9356-1043F88219DC}"/>
              </a:ext>
            </a:extLst>
          </p:cNvPr>
          <p:cNvSpPr txBox="1"/>
          <p:nvPr/>
        </p:nvSpPr>
        <p:spPr>
          <a:xfrm>
            <a:off x="7740509" y="4201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599E4-8075-3540-B5DF-E0F307CF080E}"/>
              </a:ext>
            </a:extLst>
          </p:cNvPr>
          <p:cNvSpPr txBox="1"/>
          <p:nvPr/>
        </p:nvSpPr>
        <p:spPr>
          <a:xfrm>
            <a:off x="4497902" y="-630832"/>
            <a:ext cx="31961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 TO FIX Y-AXIS LABEL</a:t>
            </a:r>
          </a:p>
        </p:txBody>
      </p:sp>
    </p:spTree>
    <p:extLst>
      <p:ext uri="{BB962C8B-B14F-4D97-AF65-F5344CB8AC3E}">
        <p14:creationId xmlns:p14="http://schemas.microsoft.com/office/powerpoint/2010/main" val="37527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0E358-C407-8148-9BAC-815383C3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0768"/>
            <a:ext cx="6858000" cy="2637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1653B6-6F68-1543-9F30-1AE084229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57" y="3341613"/>
            <a:ext cx="6858000" cy="263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FD943-3723-EA45-B3DD-A25C5AD51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93075"/>
            <a:ext cx="6858000" cy="2637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0B6DF-2128-0942-98D6-9B46B01AC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857" y="703921"/>
            <a:ext cx="6858000" cy="2637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Convective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C84FD-4074-3A42-9937-72FE6E65168D}"/>
              </a:ext>
            </a:extLst>
          </p:cNvPr>
          <p:cNvSpPr txBox="1"/>
          <p:nvPr/>
        </p:nvSpPr>
        <p:spPr>
          <a:xfrm>
            <a:off x="3880701" y="104625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500m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697948-7697-014B-B181-66FE0BA6F6A4}"/>
              </a:ext>
            </a:extLst>
          </p:cNvPr>
          <p:cNvSpPr txBox="1"/>
          <p:nvPr/>
        </p:nvSpPr>
        <p:spPr>
          <a:xfrm>
            <a:off x="3763682" y="368394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1000m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71786-3CD7-8C44-917B-7B6D10C04491}"/>
              </a:ext>
            </a:extLst>
          </p:cNvPr>
          <p:cNvSpPr txBox="1"/>
          <p:nvPr/>
        </p:nvSpPr>
        <p:spPr>
          <a:xfrm>
            <a:off x="9135392" y="10462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1500m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2A6C13-3D44-FA4F-A765-8434A5DBE335}"/>
              </a:ext>
            </a:extLst>
          </p:cNvPr>
          <p:cNvSpPr txBox="1"/>
          <p:nvPr/>
        </p:nvSpPr>
        <p:spPr>
          <a:xfrm>
            <a:off x="9135392" y="368394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2000m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0C78D-3367-0A46-9F3C-E230D5807C3F}"/>
              </a:ext>
            </a:extLst>
          </p:cNvPr>
          <p:cNvSpPr txBox="1"/>
          <p:nvPr/>
        </p:nvSpPr>
        <p:spPr>
          <a:xfrm>
            <a:off x="5634344" y="3237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7E4C-981B-EC43-999D-4345F6E43BA3}"/>
              </a:ext>
            </a:extLst>
          </p:cNvPr>
          <p:cNvSpPr txBox="1"/>
          <p:nvPr/>
        </p:nvSpPr>
        <p:spPr>
          <a:xfrm>
            <a:off x="4497902" y="-630832"/>
            <a:ext cx="31961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 TO FIX Y-AXIS LABEL</a:t>
            </a:r>
          </a:p>
        </p:txBody>
      </p:sp>
    </p:spTree>
    <p:extLst>
      <p:ext uri="{BB962C8B-B14F-4D97-AF65-F5344CB8AC3E}">
        <p14:creationId xmlns:p14="http://schemas.microsoft.com/office/powerpoint/2010/main" val="17590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41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J Mazzaro</dc:creator>
  <cp:lastModifiedBy>Laura J Mazzaro</cp:lastModifiedBy>
  <cp:revision>55</cp:revision>
  <dcterms:created xsi:type="dcterms:W3CDTF">2018-07-28T19:15:45Z</dcterms:created>
  <dcterms:modified xsi:type="dcterms:W3CDTF">2018-08-05T23:41:19Z</dcterms:modified>
</cp:coreProperties>
</file>