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3D256-C8B1-2D43-B89D-62DDDE4B4F60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695E-26C7-B843-864E-3A91F8A6A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8695E-26C7-B843-864E-3A91F8A6A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432-2ED2-0F47-BC49-F00EB77E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9B846-F993-664A-AE3E-83B2F1F6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380B-25F8-474C-AEB1-E9465BD2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3357-F73A-5746-A244-821A4BD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F9A6-75F4-BD4A-AAF6-91043AE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044C-68E7-FE42-9595-6B93ECBF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BE55-30C5-9442-87A2-B10014389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64A1-A4BC-5444-9145-FE6C8D6C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A89E-3AA4-DE4E-A43F-0585564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8430D-22A6-3049-8C41-791DE588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BA072-9B35-DF4F-8DA4-61D2242E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912A-BCC5-0F41-B69E-0ED78124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0732-A424-4A4D-9B2E-B15C6D59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4285-55E9-064E-85CF-65662635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73ED-9F50-A94F-9202-1521FBB1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140B-C50A-D54A-8B42-CB6BF63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B032-FC8D-6243-99E9-B9ED2D6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D9F9B-F149-0C4D-B4AC-2623C9AC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CD01-993C-104A-BEBD-8F69DAD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92CD-D94B-FA45-9562-9F557CA4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79B-A65C-DC4C-9057-E8D4224C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4F4D-E9F3-304A-90BA-604FD2DF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9D89-E91E-0F4C-BC47-83396BF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8336-9AC7-224C-945A-64FBAA6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3036-27D5-1C43-9F9C-4DBF9B2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671C-52F0-EF46-B367-2E294D4C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6A0E-098D-704D-8E65-CF9E115B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DF8BF-2276-C54A-A22B-80D28576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23863-0755-1D41-B02D-4BEE030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0FEE-6EA0-7C40-849F-B9C79CF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8BC7-F179-0B4B-9668-737D2ADA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6AC-F8F9-EA44-BDF3-FBE846D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A79-CDD2-7B43-83AA-A468808F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4E97-8B81-3742-B700-083E54FF5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56799-260F-B64A-9E66-6A1C4BD97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C101E-5FEB-9347-B927-BA9CDB87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0CB9D-6DB1-C046-8DA6-738E894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94972-CB37-CF4A-B397-5DE5D4BC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1D186-2780-BD4C-AB74-2F74E32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F604-49F2-7E46-8166-F87C0DA1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6C372-5B5A-5D47-8864-94127882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F24B-A8AF-6F42-A663-A256DD91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F3FF3-4563-7645-874C-CD62330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157C7-E74A-6E4A-8412-C80123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EEAD7-1C2B-F04B-8CB6-7D876174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59DB-ED28-AC44-8E4E-F5CC900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8C89-9D0D-914D-832E-C040A47A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8B3-7D6B-FA44-ACF0-2944FECB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45C-40BC-CC46-93EB-5D60423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0B3A-B830-914F-962A-9C32B64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2067-450D-5445-A962-D2CD5E8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96AB-EEFC-004D-9CD5-87E207A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277-E4DE-434B-B571-0414DDD7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4B5B9-F338-3949-AA43-89F91B08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2D41-448D-EE4A-B68B-0D749F03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EEE-D7AD-8A4B-841F-300B93C7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3067-DBE1-4347-8F76-9566AB18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9389F-E3D2-7A4A-8AA7-C02DF332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A63BC-4E2A-084D-A4FC-C2C6681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8F76-2EE4-2C4D-8C0D-AE4F722D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BB99-2D1B-434A-846B-1DF118301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3F5D-374B-BF49-8936-6ABBFC7B3AC8}" type="datetimeFigureOut">
              <a:rPr lang="en-US" smtClean="0"/>
              <a:t>8/5/18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704-3F9E-1545-A54E-41E766CF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218-C09B-8548-A2F8-DEFB6436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9A0E-9AC4-4348-8A51-E8AEEB5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6B6412-A75C-D34B-8925-8B3C0782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6" y="789452"/>
            <a:ext cx="5486400" cy="21101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36A070-10DC-B545-8C0D-46D5E976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" y="2545080"/>
            <a:ext cx="5486400" cy="21101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7B357B-1BBB-C247-AEC7-E07936C71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42" y="4300708"/>
            <a:ext cx="5486400" cy="2110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20382D-B83B-144A-BED7-F241E505FCEE}"/>
              </a:ext>
            </a:extLst>
          </p:cNvPr>
          <p:cNvSpPr txBox="1"/>
          <p:nvPr/>
        </p:nvSpPr>
        <p:spPr>
          <a:xfrm>
            <a:off x="3219471" y="4201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3F754B-798C-E84C-9BC8-9EBCB30614CB}"/>
              </a:ext>
            </a:extLst>
          </p:cNvPr>
          <p:cNvSpPr txBox="1"/>
          <p:nvPr/>
        </p:nvSpPr>
        <p:spPr>
          <a:xfrm>
            <a:off x="7740509" y="42012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A12FB-E59E-0345-9D8D-7675B4E8E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222" y="789452"/>
            <a:ext cx="5486400" cy="2110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7CD6F-DC90-FC4F-A99E-7EAEB1EE0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222" y="2545080"/>
            <a:ext cx="5486400" cy="2110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0F41CC-94B7-5C45-A8DA-E2D420C7E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222" y="4300708"/>
            <a:ext cx="5486400" cy="21101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7AE9C8-6A63-F84B-813D-9B48A9FD571F}"/>
              </a:ext>
            </a:extLst>
          </p:cNvPr>
          <p:cNvSpPr txBox="1"/>
          <p:nvPr/>
        </p:nvSpPr>
        <p:spPr>
          <a:xfrm>
            <a:off x="3636573" y="102490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100m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C2C979-F518-7D44-B9FC-E3FDB6DFAD28}"/>
              </a:ext>
            </a:extLst>
          </p:cNvPr>
          <p:cNvSpPr txBox="1"/>
          <p:nvPr/>
        </p:nvSpPr>
        <p:spPr>
          <a:xfrm>
            <a:off x="3578063" y="27953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250m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AE30C-3B09-6941-A86D-6634B6F7EC19}"/>
              </a:ext>
            </a:extLst>
          </p:cNvPr>
          <p:cNvSpPr txBox="1"/>
          <p:nvPr/>
        </p:nvSpPr>
        <p:spPr>
          <a:xfrm>
            <a:off x="3428022" y="453616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350m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39E7E-206D-9A4E-9003-C3E93830B96E}"/>
              </a:ext>
            </a:extLst>
          </p:cNvPr>
          <p:cNvSpPr txBox="1"/>
          <p:nvPr/>
        </p:nvSpPr>
        <p:spPr>
          <a:xfrm>
            <a:off x="4497902" y="-630832"/>
            <a:ext cx="31961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 TO FIX Y-AXIS LABEL</a:t>
            </a:r>
          </a:p>
        </p:txBody>
      </p:sp>
    </p:spTree>
    <p:extLst>
      <p:ext uri="{BB962C8B-B14F-4D97-AF65-F5344CB8AC3E}">
        <p14:creationId xmlns:p14="http://schemas.microsoft.com/office/powerpoint/2010/main" val="375277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2BE019D-D3B9-1B4B-BA56-12249F8A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3076"/>
            <a:ext cx="6858000" cy="26376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CEFC80-5CDB-774C-B6B6-F098DD2B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7241"/>
            <a:ext cx="6858000" cy="2637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7B0AF3-2D5B-5B40-9908-642426C96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964" y="689549"/>
            <a:ext cx="6858000" cy="2637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8AF15-6203-4F42-883A-DB5ED1EDC76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5C84FD-4074-3A42-9937-72FE6E65168D}"/>
              </a:ext>
            </a:extLst>
          </p:cNvPr>
          <p:cNvSpPr txBox="1"/>
          <p:nvPr/>
        </p:nvSpPr>
        <p:spPr>
          <a:xfrm>
            <a:off x="3880701" y="104625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100m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697948-7697-014B-B181-66FE0BA6F6A4}"/>
              </a:ext>
            </a:extLst>
          </p:cNvPr>
          <p:cNvSpPr txBox="1"/>
          <p:nvPr/>
        </p:nvSpPr>
        <p:spPr>
          <a:xfrm>
            <a:off x="3880701" y="368394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250m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71786-3CD7-8C44-917B-7B6D10C04491}"/>
              </a:ext>
            </a:extLst>
          </p:cNvPr>
          <p:cNvSpPr txBox="1"/>
          <p:nvPr/>
        </p:nvSpPr>
        <p:spPr>
          <a:xfrm>
            <a:off x="9135392" y="104625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350m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00C78D-3367-0A46-9F3C-E230D5807C3F}"/>
              </a:ext>
            </a:extLst>
          </p:cNvPr>
          <p:cNvSpPr txBox="1"/>
          <p:nvPr/>
        </p:nvSpPr>
        <p:spPr>
          <a:xfrm>
            <a:off x="5634344" y="3237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AC59-4C94-F04E-B64E-93369F88E8AC}"/>
              </a:ext>
            </a:extLst>
          </p:cNvPr>
          <p:cNvSpPr txBox="1"/>
          <p:nvPr/>
        </p:nvSpPr>
        <p:spPr>
          <a:xfrm>
            <a:off x="4497902" y="-630832"/>
            <a:ext cx="319619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 TO FIX Y-AXIS LABEL</a:t>
            </a:r>
          </a:p>
        </p:txBody>
      </p:sp>
    </p:spTree>
    <p:extLst>
      <p:ext uri="{BB962C8B-B14F-4D97-AF65-F5344CB8AC3E}">
        <p14:creationId xmlns:p14="http://schemas.microsoft.com/office/powerpoint/2010/main" val="226293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35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J Mazzaro</dc:creator>
  <cp:lastModifiedBy>Laura J Mazzaro</cp:lastModifiedBy>
  <cp:revision>68</cp:revision>
  <dcterms:created xsi:type="dcterms:W3CDTF">2018-07-28T19:15:45Z</dcterms:created>
  <dcterms:modified xsi:type="dcterms:W3CDTF">2018-08-05T23:41:15Z</dcterms:modified>
</cp:coreProperties>
</file>